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2" r:id="rId4"/>
    <p:sldMasterId id="214748370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Comfortaa SemiBold"/>
      <p:regular r:id="rId18"/>
      <p:bold r:id="rId19"/>
    </p:embeddedFont>
    <p:embeddedFont>
      <p:font typeface="Plus Jakarta Sans"/>
      <p:regular r:id="rId20"/>
      <p:bold r:id="rId21"/>
      <p:italic r:id="rId22"/>
      <p:boldItalic r:id="rId23"/>
    </p:embeddedFont>
    <p:embeddedFont>
      <p:font typeface="Inter"/>
      <p:regular r:id="rId24"/>
      <p:bold r:id="rId25"/>
      <p:italic r:id="rId26"/>
      <p:boldItalic r:id="rId27"/>
    </p:embeddedFont>
    <p:embeddedFont>
      <p:font typeface="Montserrat"/>
      <p:regular r:id="rId28"/>
      <p:bold r:id="rId29"/>
      <p:italic r:id="rId30"/>
      <p:boldItalic r:id="rId31"/>
    </p:embeddedFont>
    <p:embeddedFont>
      <p:font typeface="Roboto Serif ExtraBold"/>
      <p:bold r:id="rId32"/>
      <p:boldItalic r:id="rId33"/>
    </p:embeddedFont>
    <p:embeddedFont>
      <p:font typeface="Plus Jakarta Sans Medium"/>
      <p:regular r:id="rId34"/>
      <p:bold r:id="rId35"/>
      <p:italic r:id="rId36"/>
      <p:boldItalic r:id="rId37"/>
    </p:embeddedFont>
    <p:embeddedFont>
      <p:font typeface="Montserrat ExtraBold"/>
      <p:bold r:id="rId38"/>
      <p:boldItalic r:id="rId39"/>
    </p:embeddedFont>
    <p:embeddedFont>
      <p:font typeface="Comfortaa Medium"/>
      <p:regular r:id="rId40"/>
      <p:bold r:id="rId41"/>
    </p:embeddedFont>
    <p:embeddedFont>
      <p:font typeface="Comfortaa"/>
      <p:regular r:id="rId42"/>
      <p:bold r:id="rId43"/>
    </p:embeddedFont>
    <p:embeddedFont>
      <p:font typeface="Roboto Serif Black"/>
      <p:bold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omfortaaMedium-regular.fntdata"/><Relationship Id="rId20" Type="http://schemas.openxmlformats.org/officeDocument/2006/relationships/font" Target="fonts/PlusJakartaSans-regular.fntdata"/><Relationship Id="rId42" Type="http://schemas.openxmlformats.org/officeDocument/2006/relationships/font" Target="fonts/Comfortaa-regular.fntdata"/><Relationship Id="rId41" Type="http://schemas.openxmlformats.org/officeDocument/2006/relationships/font" Target="fonts/ComfortaaMedium-bold.fntdata"/><Relationship Id="rId22" Type="http://schemas.openxmlformats.org/officeDocument/2006/relationships/font" Target="fonts/PlusJakartaSans-italic.fntdata"/><Relationship Id="rId44" Type="http://schemas.openxmlformats.org/officeDocument/2006/relationships/font" Target="fonts/RobotoSerifBlack-bold.fntdata"/><Relationship Id="rId21" Type="http://schemas.openxmlformats.org/officeDocument/2006/relationships/font" Target="fonts/PlusJakartaSans-bold.fntdata"/><Relationship Id="rId43" Type="http://schemas.openxmlformats.org/officeDocument/2006/relationships/font" Target="fonts/Comfortaa-bold.fntdata"/><Relationship Id="rId24" Type="http://schemas.openxmlformats.org/officeDocument/2006/relationships/font" Target="fonts/Inter-regular.fntdata"/><Relationship Id="rId23" Type="http://schemas.openxmlformats.org/officeDocument/2006/relationships/font" Target="fonts/PlusJakartaSans-boldItalic.fntdata"/><Relationship Id="rId45" Type="http://schemas.openxmlformats.org/officeDocument/2006/relationships/font" Target="fonts/RobotoSerifBlack-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Inter-italic.fntdata"/><Relationship Id="rId25" Type="http://schemas.openxmlformats.org/officeDocument/2006/relationships/font" Target="fonts/Inter-bold.fntdata"/><Relationship Id="rId28" Type="http://schemas.openxmlformats.org/officeDocument/2006/relationships/font" Target="fonts/Montserrat-regular.fntdata"/><Relationship Id="rId27" Type="http://schemas.openxmlformats.org/officeDocument/2006/relationships/font" Target="fonts/Inter-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Montserrat-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Montserrat-boldItalic.fntdata"/><Relationship Id="rId30" Type="http://schemas.openxmlformats.org/officeDocument/2006/relationships/font" Target="fonts/Montserrat-italic.fntdata"/><Relationship Id="rId11" Type="http://schemas.openxmlformats.org/officeDocument/2006/relationships/slide" Target="slides/slide5.xml"/><Relationship Id="rId33" Type="http://schemas.openxmlformats.org/officeDocument/2006/relationships/font" Target="fonts/RobotoSerifExtraBold-boldItalic.fntdata"/><Relationship Id="rId10" Type="http://schemas.openxmlformats.org/officeDocument/2006/relationships/slide" Target="slides/slide4.xml"/><Relationship Id="rId32" Type="http://schemas.openxmlformats.org/officeDocument/2006/relationships/font" Target="fonts/RobotoSerifExtraBold-bold.fntdata"/><Relationship Id="rId13" Type="http://schemas.openxmlformats.org/officeDocument/2006/relationships/slide" Target="slides/slide7.xml"/><Relationship Id="rId35" Type="http://schemas.openxmlformats.org/officeDocument/2006/relationships/font" Target="fonts/PlusJakartaSansMedium-bold.fntdata"/><Relationship Id="rId12" Type="http://schemas.openxmlformats.org/officeDocument/2006/relationships/slide" Target="slides/slide6.xml"/><Relationship Id="rId34" Type="http://schemas.openxmlformats.org/officeDocument/2006/relationships/font" Target="fonts/PlusJakartaSansMedium-regular.fntdata"/><Relationship Id="rId15" Type="http://schemas.openxmlformats.org/officeDocument/2006/relationships/slide" Target="slides/slide9.xml"/><Relationship Id="rId37" Type="http://schemas.openxmlformats.org/officeDocument/2006/relationships/font" Target="fonts/PlusJakartaSansMedium-boldItalic.fntdata"/><Relationship Id="rId14" Type="http://schemas.openxmlformats.org/officeDocument/2006/relationships/slide" Target="slides/slide8.xml"/><Relationship Id="rId36" Type="http://schemas.openxmlformats.org/officeDocument/2006/relationships/font" Target="fonts/PlusJakartaSansMedium-italic.fntdata"/><Relationship Id="rId17" Type="http://schemas.openxmlformats.org/officeDocument/2006/relationships/slide" Target="slides/slide11.xml"/><Relationship Id="rId39" Type="http://schemas.openxmlformats.org/officeDocument/2006/relationships/font" Target="fonts/MontserratExtraBold-boldItalic.fntdata"/><Relationship Id="rId16" Type="http://schemas.openxmlformats.org/officeDocument/2006/relationships/slide" Target="slides/slide10.xml"/><Relationship Id="rId38" Type="http://schemas.openxmlformats.org/officeDocument/2006/relationships/font" Target="fonts/MontserratExtraBold-bold.fntdata"/><Relationship Id="rId19" Type="http://schemas.openxmlformats.org/officeDocument/2006/relationships/font" Target="fonts/ComfortaaSemiBold-bold.fntdata"/><Relationship Id="rId18" Type="http://schemas.openxmlformats.org/officeDocument/2006/relationships/font" Target="fonts/Comfortaa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f9c600aa80_8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f9c600aa80_8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f9c600aa80_8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f9c600aa80_8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f9c600aa80_8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f9c600aa80_8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f9c600aa80_8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f9c600aa80_8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fa488cfb08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fa488cfb08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fa0d3a0924_1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fa0d3a0924_1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fa1585f433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fa1585f433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3fa0d3a0924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3fa0d3a092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fb1284cff5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3fb1284cff5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fa0d3a0924_1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fa0d3a0924_1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blank">
  <p:cSld name="BLANK">
    <p:bg>
      <p:bgPr>
        <a:solidFill>
          <a:schemeClr val="accent5"/>
        </a:solidFill>
      </p:bgPr>
    </p:bg>
    <p:spTree>
      <p:nvGrpSpPr>
        <p:cNvPr id="53" name="Shape 53"/>
        <p:cNvGrpSpPr/>
        <p:nvPr/>
      </p:nvGrpSpPr>
      <p:grpSpPr>
        <a:xfrm>
          <a:off x="0" y="0"/>
          <a:ext cx="0" cy="0"/>
          <a:chOff x="0" y="0"/>
          <a:chExt cx="0" cy="0"/>
        </a:xfrm>
      </p:grpSpPr>
      <p:sp>
        <p:nvSpPr>
          <p:cNvPr id="54" name="Google Shape;54;p14"/>
          <p:cNvSpPr/>
          <p:nvPr/>
        </p:nvSpPr>
        <p:spPr>
          <a:xfrm>
            <a:off x="6849412" y="229900"/>
            <a:ext cx="2068500" cy="2068500"/>
          </a:xfrm>
          <a:prstGeom prst="roundRect">
            <a:avLst>
              <a:gd fmla="val 1221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Plus Jakarta Sans"/>
              <a:ea typeface="Plus Jakarta Sans"/>
              <a:cs typeface="Plus Jakarta Sans"/>
              <a:sym typeface="Plus Jakarta Sans"/>
            </a:endParaRPr>
          </a:p>
        </p:txBody>
      </p:sp>
      <p:sp>
        <p:nvSpPr>
          <p:cNvPr id="55" name="Google Shape;55;p14"/>
          <p:cNvSpPr/>
          <p:nvPr/>
        </p:nvSpPr>
        <p:spPr>
          <a:xfrm>
            <a:off x="228600" y="229900"/>
            <a:ext cx="4349400" cy="4683600"/>
          </a:xfrm>
          <a:prstGeom prst="roundRect">
            <a:avLst>
              <a:gd fmla="val 5845"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Plus Jakarta Sans"/>
              <a:ea typeface="Plus Jakarta Sans"/>
              <a:cs typeface="Plus Jakarta Sans"/>
              <a:sym typeface="Plus Jakarta Sans"/>
            </a:endParaRPr>
          </a:p>
        </p:txBody>
      </p:sp>
      <p:sp>
        <p:nvSpPr>
          <p:cNvPr id="56" name="Google Shape;56;p14"/>
          <p:cNvSpPr/>
          <p:nvPr/>
        </p:nvSpPr>
        <p:spPr>
          <a:xfrm>
            <a:off x="4679587" y="229900"/>
            <a:ext cx="2068500" cy="2068500"/>
          </a:xfrm>
          <a:prstGeom prst="roundRect">
            <a:avLst>
              <a:gd fmla="val 12219" name="adj"/>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accent2"/>
                </a:solidFill>
                <a:latin typeface="Plus Jakarta Sans"/>
                <a:ea typeface="Plus Jakarta Sans"/>
                <a:cs typeface="Plus Jakarta Sans"/>
                <a:sym typeface="Plus Jakarta Sans"/>
              </a:rPr>
              <a:t> </a:t>
            </a:r>
            <a:endParaRPr>
              <a:solidFill>
                <a:schemeClr val="accent2"/>
              </a:solidFill>
              <a:latin typeface="Plus Jakarta Sans"/>
              <a:ea typeface="Plus Jakarta Sans"/>
              <a:cs typeface="Plus Jakarta Sans"/>
              <a:sym typeface="Plus Jakarta Sans"/>
            </a:endParaRPr>
          </a:p>
        </p:txBody>
      </p:sp>
      <p:sp>
        <p:nvSpPr>
          <p:cNvPr id="57" name="Google Shape;57;p14"/>
          <p:cNvSpPr/>
          <p:nvPr/>
        </p:nvSpPr>
        <p:spPr>
          <a:xfrm>
            <a:off x="4679599" y="2404695"/>
            <a:ext cx="4238400" cy="2508900"/>
          </a:xfrm>
          <a:prstGeom prst="roundRect">
            <a:avLst>
              <a:gd fmla="val 10138"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Inter"/>
              <a:ea typeface="Inter"/>
              <a:cs typeface="Inter"/>
              <a:sym typeface="Inter"/>
            </a:endParaRPr>
          </a:p>
        </p:txBody>
      </p:sp>
      <p:grpSp>
        <p:nvGrpSpPr>
          <p:cNvPr id="58" name="Google Shape;58;p14"/>
          <p:cNvGrpSpPr/>
          <p:nvPr/>
        </p:nvGrpSpPr>
        <p:grpSpPr>
          <a:xfrm>
            <a:off x="4524845" y="724771"/>
            <a:ext cx="2377504" cy="1078596"/>
            <a:chOff x="4571989" y="769200"/>
            <a:chExt cx="2320422" cy="1052700"/>
          </a:xfrm>
        </p:grpSpPr>
        <p:sp>
          <p:nvSpPr>
            <p:cNvPr id="59" name="Google Shape;59;p14"/>
            <p:cNvSpPr/>
            <p:nvPr/>
          </p:nvSpPr>
          <p:spPr>
            <a:xfrm>
              <a:off x="5691810" y="769200"/>
              <a:ext cx="1200600" cy="1052700"/>
            </a:xfrm>
            <a:prstGeom prst="pie">
              <a:avLst>
                <a:gd fmla="val 5410573" name="adj1"/>
                <a:gd fmla="val 16200000"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Plus Jakarta Sans"/>
                <a:ea typeface="Plus Jakarta Sans"/>
                <a:cs typeface="Plus Jakarta Sans"/>
                <a:sym typeface="Plus Jakarta Sans"/>
              </a:endParaRPr>
            </a:p>
          </p:txBody>
        </p:sp>
        <p:sp>
          <p:nvSpPr>
            <p:cNvPr id="60" name="Google Shape;60;p14"/>
            <p:cNvSpPr/>
            <p:nvPr/>
          </p:nvSpPr>
          <p:spPr>
            <a:xfrm flipH="1">
              <a:off x="4571989" y="769200"/>
              <a:ext cx="1200600" cy="1052700"/>
            </a:xfrm>
            <a:prstGeom prst="pie">
              <a:avLst>
                <a:gd fmla="val 5410573" name="adj1"/>
                <a:gd fmla="val 16200000" name="adj2"/>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Plus Jakarta Sans"/>
                <a:ea typeface="Plus Jakarta Sans"/>
                <a:cs typeface="Plus Jakarta Sans"/>
                <a:sym typeface="Plus Jakarta Sans"/>
              </a:endParaRPr>
            </a:p>
          </p:txBody>
        </p:sp>
      </p:grpSp>
      <p:grpSp>
        <p:nvGrpSpPr>
          <p:cNvPr id="61" name="Google Shape;61;p14"/>
          <p:cNvGrpSpPr/>
          <p:nvPr/>
        </p:nvGrpSpPr>
        <p:grpSpPr>
          <a:xfrm>
            <a:off x="7352898" y="762044"/>
            <a:ext cx="1061865" cy="1004215"/>
            <a:chOff x="7312075" y="834700"/>
            <a:chExt cx="1022400" cy="966799"/>
          </a:xfrm>
        </p:grpSpPr>
        <p:sp>
          <p:nvSpPr>
            <p:cNvPr id="62" name="Google Shape;62;p14"/>
            <p:cNvSpPr/>
            <p:nvPr/>
          </p:nvSpPr>
          <p:spPr>
            <a:xfrm>
              <a:off x="7312075" y="834700"/>
              <a:ext cx="1022400" cy="438000"/>
            </a:xfrm>
            <a:prstGeom prst="roundRect">
              <a:avLst>
                <a:gd fmla="val 50000" name="adj"/>
              </a:avLst>
            </a:prstGeom>
            <a:noFill/>
            <a:ln cap="flat" cmpd="sng" w="1143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Inter"/>
                <a:ea typeface="Inter"/>
                <a:cs typeface="Inter"/>
                <a:sym typeface="Inter"/>
              </a:endParaRPr>
            </a:p>
          </p:txBody>
        </p:sp>
        <p:sp>
          <p:nvSpPr>
            <p:cNvPr id="63" name="Google Shape;63;p14"/>
            <p:cNvSpPr/>
            <p:nvPr/>
          </p:nvSpPr>
          <p:spPr>
            <a:xfrm>
              <a:off x="7312075" y="1363499"/>
              <a:ext cx="1022400" cy="438000"/>
            </a:xfrm>
            <a:prstGeom prst="roundRect">
              <a:avLst>
                <a:gd fmla="val 50000" name="adj"/>
              </a:avLst>
            </a:prstGeom>
            <a:noFill/>
            <a:ln cap="flat" cmpd="sng" w="114300">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2"/>
                </a:solidFill>
                <a:latin typeface="Inter"/>
                <a:ea typeface="Inter"/>
                <a:cs typeface="Inter"/>
                <a:sym typeface="Inter"/>
              </a:endParaRPr>
            </a:p>
          </p:txBody>
        </p:sp>
      </p:grpSp>
      <p:sp>
        <p:nvSpPr>
          <p:cNvPr id="64" name="Google Shape;64;p14"/>
          <p:cNvSpPr txBox="1"/>
          <p:nvPr>
            <p:ph idx="1" type="subTitle"/>
          </p:nvPr>
        </p:nvSpPr>
        <p:spPr>
          <a:xfrm>
            <a:off x="4897375" y="2609925"/>
            <a:ext cx="3679800" cy="4527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lnSpc>
                <a:spcPct val="115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65" name="Google Shape;65;p14"/>
          <p:cNvSpPr txBox="1"/>
          <p:nvPr>
            <p:ph type="title"/>
          </p:nvPr>
        </p:nvSpPr>
        <p:spPr>
          <a:xfrm>
            <a:off x="563400" y="3695700"/>
            <a:ext cx="3679800" cy="9384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1pPr>
            <a:lvl2pPr lvl="1">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2pPr>
            <a:lvl3pPr lvl="2">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3pPr>
            <a:lvl4pPr lvl="3">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4pPr>
            <a:lvl5pPr lvl="4">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5pPr>
            <a:lvl6pPr lvl="5">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6pPr>
            <a:lvl7pPr lvl="6">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7pPr>
            <a:lvl8pPr lvl="7">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8pPr>
            <a:lvl9pPr lvl="8">
              <a:lnSpc>
                <a:spcPct val="90000"/>
              </a:lnSpc>
              <a:spcBef>
                <a:spcPts val="0"/>
              </a:spcBef>
              <a:spcAft>
                <a:spcPts val="0"/>
              </a:spcAft>
              <a:buNone/>
              <a:defRPr sz="4600">
                <a:solidFill>
                  <a:schemeClr val="accent5"/>
                </a:solidFill>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ALT">
  <p:cSld name="BLANK_1_2">
    <p:bg>
      <p:bgPr>
        <a:solidFill>
          <a:schemeClr val="accent5"/>
        </a:solidFill>
      </p:bgPr>
    </p:bg>
    <p:spTree>
      <p:nvGrpSpPr>
        <p:cNvPr id="66" name="Shape 66"/>
        <p:cNvGrpSpPr/>
        <p:nvPr/>
      </p:nvGrpSpPr>
      <p:grpSpPr>
        <a:xfrm>
          <a:off x="0" y="0"/>
          <a:ext cx="0" cy="0"/>
          <a:chOff x="0" y="0"/>
          <a:chExt cx="0" cy="0"/>
        </a:xfrm>
      </p:grpSpPr>
      <p:sp>
        <p:nvSpPr>
          <p:cNvPr id="67" name="Google Shape;67;p15"/>
          <p:cNvSpPr/>
          <p:nvPr/>
        </p:nvSpPr>
        <p:spPr>
          <a:xfrm rot="5400000">
            <a:off x="-285900" y="285900"/>
            <a:ext cx="5143500" cy="4571700"/>
          </a:xfrm>
          <a:prstGeom prst="round2SameRect">
            <a:avLst>
              <a:gd fmla="val 7676" name="adj1"/>
              <a:gd fmla="val 0" name="adj2"/>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1"/>
              </a:solidFill>
              <a:latin typeface="Inter"/>
              <a:ea typeface="Inter"/>
              <a:cs typeface="Inter"/>
              <a:sym typeface="Inter"/>
            </a:endParaRPr>
          </a:p>
        </p:txBody>
      </p:sp>
      <p:sp>
        <p:nvSpPr>
          <p:cNvPr id="68" name="Google Shape;68;p15"/>
          <p:cNvSpPr txBox="1"/>
          <p:nvPr>
            <p:ph type="title"/>
          </p:nvPr>
        </p:nvSpPr>
        <p:spPr>
          <a:xfrm>
            <a:off x="228600" y="228600"/>
            <a:ext cx="3713100" cy="1108200"/>
          </a:xfrm>
          <a:prstGeom prst="rect">
            <a:avLst/>
          </a:prstGeom>
        </p:spPr>
        <p:txBody>
          <a:bodyPr anchorCtr="0" anchor="t" bIns="0" lIns="0" spcFirstLastPara="1" rIns="0" wrap="square" tIns="0">
            <a:spAutoFit/>
          </a:bodyPr>
          <a:lstStyle>
            <a:lvl1pPr lvl="0">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1pPr>
            <a:lvl2pPr lvl="1">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2pPr>
            <a:lvl3pPr lvl="2">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3pPr>
            <a:lvl4pPr lvl="3">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4pPr>
            <a:lvl5pPr lvl="4">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5pPr>
            <a:lvl6pPr lvl="5">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6pPr>
            <a:lvl7pPr lvl="6">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7pPr>
            <a:lvl8pPr lvl="7">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8pPr>
            <a:lvl9pPr lvl="8">
              <a:spcBef>
                <a:spcPts val="0"/>
              </a:spcBef>
              <a:spcAft>
                <a:spcPts val="0"/>
              </a:spcAft>
              <a:buNone/>
              <a:defRPr sz="3600">
                <a:solidFill>
                  <a:schemeClr val="dk1"/>
                </a:solidFill>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BLANK_1_1_1_1_3">
    <p:spTree>
      <p:nvGrpSpPr>
        <p:cNvPr id="69" name="Shape 69"/>
        <p:cNvGrpSpPr/>
        <p:nvPr/>
      </p:nvGrpSpPr>
      <p:grpSpPr>
        <a:xfrm>
          <a:off x="0" y="0"/>
          <a:ext cx="0" cy="0"/>
          <a:chOff x="0" y="0"/>
          <a:chExt cx="0" cy="0"/>
        </a:xfrm>
      </p:grpSpPr>
      <p:sp>
        <p:nvSpPr>
          <p:cNvPr id="70" name="Google Shape;70;p16"/>
          <p:cNvSpPr txBox="1"/>
          <p:nvPr>
            <p:ph type="title"/>
          </p:nvPr>
        </p:nvSpPr>
        <p:spPr>
          <a:xfrm>
            <a:off x="228600" y="228600"/>
            <a:ext cx="6480300" cy="498600"/>
          </a:xfrm>
          <a:prstGeom prst="rect">
            <a:avLst/>
          </a:prstGeom>
        </p:spPr>
        <p:txBody>
          <a:bodyPr anchorCtr="0" anchor="t" bIns="0" lIns="0" spcFirstLastPara="1" rIns="0" wrap="square" tIns="0">
            <a:spAutoFit/>
          </a:bodyPr>
          <a:lstStyle>
            <a:lvl1pPr lvl="0">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1pPr>
            <a:lvl2pPr lvl="1">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2pPr>
            <a:lvl3pPr lvl="2">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3pPr>
            <a:lvl4pPr lvl="3">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4pPr>
            <a:lvl5pPr lvl="4">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5pPr>
            <a:lvl6pPr lvl="5">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6pPr>
            <a:lvl7pPr lvl="6">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7pPr>
            <a:lvl8pPr lvl="7">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8pPr>
            <a:lvl9pPr lvl="8">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9pPr>
          </a:lstStyle>
          <a:p/>
        </p:txBody>
      </p:sp>
      <p:sp>
        <p:nvSpPr>
          <p:cNvPr id="71" name="Google Shape;71;p16"/>
          <p:cNvSpPr txBox="1"/>
          <p:nvPr>
            <p:ph idx="1" type="body"/>
          </p:nvPr>
        </p:nvSpPr>
        <p:spPr>
          <a:xfrm>
            <a:off x="318600" y="2984575"/>
            <a:ext cx="1914300" cy="15873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72" name="Google Shape;72;p16"/>
          <p:cNvSpPr txBox="1"/>
          <p:nvPr>
            <p:ph idx="2" type="body"/>
          </p:nvPr>
        </p:nvSpPr>
        <p:spPr>
          <a:xfrm>
            <a:off x="6911100" y="2984575"/>
            <a:ext cx="1914300" cy="15873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73" name="Google Shape;73;p16"/>
          <p:cNvSpPr txBox="1"/>
          <p:nvPr>
            <p:ph idx="3" type="body"/>
          </p:nvPr>
        </p:nvSpPr>
        <p:spPr>
          <a:xfrm>
            <a:off x="2516100" y="2984575"/>
            <a:ext cx="1914300" cy="15873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74" name="Google Shape;74;p16"/>
          <p:cNvSpPr txBox="1"/>
          <p:nvPr>
            <p:ph idx="4" type="body"/>
          </p:nvPr>
        </p:nvSpPr>
        <p:spPr>
          <a:xfrm>
            <a:off x="4713588" y="2984575"/>
            <a:ext cx="1914300" cy="15873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75" name="Google Shape;75;p16"/>
          <p:cNvSpPr txBox="1"/>
          <p:nvPr>
            <p:ph idx="5" type="subTitle"/>
          </p:nvPr>
        </p:nvSpPr>
        <p:spPr>
          <a:xfrm>
            <a:off x="381950" y="2393500"/>
            <a:ext cx="1854900" cy="314100"/>
          </a:xfrm>
          <a:prstGeom prst="rect">
            <a:avLst/>
          </a:prstGeom>
        </p:spPr>
        <p:txBody>
          <a:bodyPr anchorCtr="0" anchor="t" bIns="91425" lIns="0" spcFirstLastPara="1" rIns="91425" wrap="square" tIns="0">
            <a:noAutofit/>
          </a:bodyPr>
          <a:lstStyle>
            <a:lvl1pPr lvl="0">
              <a:spcBef>
                <a:spcPts val="0"/>
              </a:spcBef>
              <a:spcAft>
                <a:spcPts val="0"/>
              </a:spcAft>
              <a:buSzPts val="1200"/>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
        <p:nvSpPr>
          <p:cNvPr id="76" name="Google Shape;76;p16"/>
          <p:cNvSpPr txBox="1"/>
          <p:nvPr>
            <p:ph idx="6" type="subTitle"/>
          </p:nvPr>
        </p:nvSpPr>
        <p:spPr>
          <a:xfrm>
            <a:off x="2574000" y="2378475"/>
            <a:ext cx="1854900" cy="314100"/>
          </a:xfrm>
          <a:prstGeom prst="rect">
            <a:avLst/>
          </a:prstGeom>
        </p:spPr>
        <p:txBody>
          <a:bodyPr anchorCtr="0" anchor="t" bIns="91425" lIns="0" spcFirstLastPara="1" rIns="91425" wrap="square" tIns="0">
            <a:noAutofit/>
          </a:bodyPr>
          <a:lstStyle>
            <a:lvl1pPr lvl="0">
              <a:spcBef>
                <a:spcPts val="0"/>
              </a:spcBef>
              <a:spcAft>
                <a:spcPts val="0"/>
              </a:spcAft>
              <a:buSzPts val="1200"/>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
        <p:nvSpPr>
          <p:cNvPr id="77" name="Google Shape;77;p16"/>
          <p:cNvSpPr txBox="1"/>
          <p:nvPr>
            <p:ph idx="7" type="subTitle"/>
          </p:nvPr>
        </p:nvSpPr>
        <p:spPr>
          <a:xfrm>
            <a:off x="4806538" y="2378475"/>
            <a:ext cx="1822800" cy="314100"/>
          </a:xfrm>
          <a:prstGeom prst="rect">
            <a:avLst/>
          </a:prstGeom>
        </p:spPr>
        <p:txBody>
          <a:bodyPr anchorCtr="0" anchor="t" bIns="91425" lIns="0" spcFirstLastPara="1" rIns="91425" wrap="square" tIns="0">
            <a:noAutofit/>
          </a:bodyPr>
          <a:lstStyle>
            <a:lvl1pPr lvl="0">
              <a:spcBef>
                <a:spcPts val="0"/>
              </a:spcBef>
              <a:spcAft>
                <a:spcPts val="0"/>
              </a:spcAft>
              <a:buSzPts val="1200"/>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
        <p:nvSpPr>
          <p:cNvPr id="78" name="Google Shape;78;p16"/>
          <p:cNvSpPr txBox="1"/>
          <p:nvPr>
            <p:ph idx="8" type="subTitle"/>
          </p:nvPr>
        </p:nvSpPr>
        <p:spPr>
          <a:xfrm>
            <a:off x="7007100" y="2378475"/>
            <a:ext cx="1822800" cy="314100"/>
          </a:xfrm>
          <a:prstGeom prst="rect">
            <a:avLst/>
          </a:prstGeom>
        </p:spPr>
        <p:txBody>
          <a:bodyPr anchorCtr="0" anchor="t" bIns="91425" lIns="0" spcFirstLastPara="1" rIns="91425" wrap="square" tIns="0">
            <a:noAutofit/>
          </a:bodyPr>
          <a:lstStyle>
            <a:lvl1pPr lvl="0">
              <a:spcBef>
                <a:spcPts val="0"/>
              </a:spcBef>
              <a:spcAft>
                <a:spcPts val="0"/>
              </a:spcAft>
              <a:buSzPts val="1200"/>
              <a:buNone/>
              <a:defRPr/>
            </a:lvl1pPr>
            <a:lvl2pPr lvl="1">
              <a:spcBef>
                <a:spcPts val="0"/>
              </a:spcBef>
              <a:spcAft>
                <a:spcPts val="0"/>
              </a:spcAft>
              <a:buClr>
                <a:schemeClr val="lt1"/>
              </a:buClr>
              <a:buSzPts val="1200"/>
              <a:buNone/>
              <a:defRPr/>
            </a:lvl2pPr>
            <a:lvl3pPr lvl="2">
              <a:spcBef>
                <a:spcPts val="0"/>
              </a:spcBef>
              <a:spcAft>
                <a:spcPts val="0"/>
              </a:spcAft>
              <a:buClr>
                <a:schemeClr val="lt1"/>
              </a:buClr>
              <a:buSzPts val="1200"/>
              <a:buNone/>
              <a:defRPr/>
            </a:lvl3pPr>
            <a:lvl4pPr lvl="3">
              <a:spcBef>
                <a:spcPts val="0"/>
              </a:spcBef>
              <a:spcAft>
                <a:spcPts val="0"/>
              </a:spcAft>
              <a:buClr>
                <a:schemeClr val="lt1"/>
              </a:buClr>
              <a:buSzPts val="1200"/>
              <a:buNone/>
              <a:defRPr/>
            </a:lvl4pPr>
            <a:lvl5pPr lvl="4">
              <a:spcBef>
                <a:spcPts val="0"/>
              </a:spcBef>
              <a:spcAft>
                <a:spcPts val="0"/>
              </a:spcAft>
              <a:buClr>
                <a:schemeClr val="lt1"/>
              </a:buClr>
              <a:buSzPts val="1200"/>
              <a:buNone/>
              <a:defRPr/>
            </a:lvl5pPr>
            <a:lvl6pPr lvl="5">
              <a:spcBef>
                <a:spcPts val="0"/>
              </a:spcBef>
              <a:spcAft>
                <a:spcPts val="0"/>
              </a:spcAft>
              <a:buClr>
                <a:schemeClr val="lt1"/>
              </a:buClr>
              <a:buSzPts val="1200"/>
              <a:buNone/>
              <a:defRPr/>
            </a:lvl6pPr>
            <a:lvl7pPr lvl="6">
              <a:spcBef>
                <a:spcPts val="0"/>
              </a:spcBef>
              <a:spcAft>
                <a:spcPts val="0"/>
              </a:spcAft>
              <a:buClr>
                <a:schemeClr val="lt1"/>
              </a:buClr>
              <a:buSzPts val="1200"/>
              <a:buNone/>
              <a:defRPr/>
            </a:lvl7pPr>
            <a:lvl8pPr lvl="7">
              <a:spcBef>
                <a:spcPts val="0"/>
              </a:spcBef>
              <a:spcAft>
                <a:spcPts val="0"/>
              </a:spcAft>
              <a:buClr>
                <a:schemeClr val="lt1"/>
              </a:buClr>
              <a:buSzPts val="1200"/>
              <a:buNone/>
              <a:defRPr/>
            </a:lvl8pPr>
            <a:lvl9pPr lvl="8">
              <a:spcBef>
                <a:spcPts val="0"/>
              </a:spcBef>
              <a:spcAft>
                <a:spcPts val="0"/>
              </a:spcAft>
              <a:buClr>
                <a:schemeClr val="lt1"/>
              </a:buClr>
              <a:buSzPts val="12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BLANK_1_1_1_1_2">
    <p:spTree>
      <p:nvGrpSpPr>
        <p:cNvPr id="79" name="Shape 79"/>
        <p:cNvGrpSpPr/>
        <p:nvPr/>
      </p:nvGrpSpPr>
      <p:grpSpPr>
        <a:xfrm>
          <a:off x="0" y="0"/>
          <a:ext cx="0" cy="0"/>
          <a:chOff x="0" y="0"/>
          <a:chExt cx="0" cy="0"/>
        </a:xfrm>
      </p:grpSpPr>
      <p:sp>
        <p:nvSpPr>
          <p:cNvPr id="80" name="Google Shape;80;p17"/>
          <p:cNvSpPr txBox="1"/>
          <p:nvPr>
            <p:ph type="title"/>
          </p:nvPr>
        </p:nvSpPr>
        <p:spPr>
          <a:xfrm>
            <a:off x="228600" y="741875"/>
            <a:ext cx="6480300" cy="415500"/>
          </a:xfrm>
          <a:prstGeom prst="rect">
            <a:avLst/>
          </a:prstGeom>
        </p:spPr>
        <p:txBody>
          <a:bodyPr anchorCtr="0" anchor="t" bIns="0" lIns="0" spcFirstLastPara="1" rIns="0" wrap="square" tIns="0">
            <a:spAutoFit/>
          </a:bodyPr>
          <a:lstStyle>
            <a:lvl1pPr lvl="0">
              <a:spcBef>
                <a:spcPts val="0"/>
              </a:spcBef>
              <a:spcAft>
                <a:spcPts val="0"/>
              </a:spcAft>
              <a:buNone/>
              <a:defRPr sz="3000">
                <a:latin typeface="Plus Jakarta Sans Medium"/>
                <a:ea typeface="Plus Jakarta Sans Medium"/>
                <a:cs typeface="Plus Jakarta Sans Medium"/>
                <a:sym typeface="Plus Jakarta Sans Medium"/>
              </a:defRPr>
            </a:lvl1pPr>
            <a:lvl2pPr lvl="1">
              <a:spcBef>
                <a:spcPts val="0"/>
              </a:spcBef>
              <a:spcAft>
                <a:spcPts val="0"/>
              </a:spcAft>
              <a:buNone/>
              <a:defRPr sz="3000">
                <a:latin typeface="Plus Jakarta Sans Medium"/>
                <a:ea typeface="Plus Jakarta Sans Medium"/>
                <a:cs typeface="Plus Jakarta Sans Medium"/>
                <a:sym typeface="Plus Jakarta Sans Medium"/>
              </a:defRPr>
            </a:lvl2pPr>
            <a:lvl3pPr lvl="2">
              <a:spcBef>
                <a:spcPts val="0"/>
              </a:spcBef>
              <a:spcAft>
                <a:spcPts val="0"/>
              </a:spcAft>
              <a:buNone/>
              <a:defRPr sz="3000">
                <a:latin typeface="Plus Jakarta Sans Medium"/>
                <a:ea typeface="Plus Jakarta Sans Medium"/>
                <a:cs typeface="Plus Jakarta Sans Medium"/>
                <a:sym typeface="Plus Jakarta Sans Medium"/>
              </a:defRPr>
            </a:lvl3pPr>
            <a:lvl4pPr lvl="3">
              <a:spcBef>
                <a:spcPts val="0"/>
              </a:spcBef>
              <a:spcAft>
                <a:spcPts val="0"/>
              </a:spcAft>
              <a:buNone/>
              <a:defRPr sz="3000">
                <a:latin typeface="Plus Jakarta Sans Medium"/>
                <a:ea typeface="Plus Jakarta Sans Medium"/>
                <a:cs typeface="Plus Jakarta Sans Medium"/>
                <a:sym typeface="Plus Jakarta Sans Medium"/>
              </a:defRPr>
            </a:lvl4pPr>
            <a:lvl5pPr lvl="4">
              <a:spcBef>
                <a:spcPts val="0"/>
              </a:spcBef>
              <a:spcAft>
                <a:spcPts val="0"/>
              </a:spcAft>
              <a:buNone/>
              <a:defRPr sz="3000">
                <a:latin typeface="Plus Jakarta Sans Medium"/>
                <a:ea typeface="Plus Jakarta Sans Medium"/>
                <a:cs typeface="Plus Jakarta Sans Medium"/>
                <a:sym typeface="Plus Jakarta Sans Medium"/>
              </a:defRPr>
            </a:lvl5pPr>
            <a:lvl6pPr lvl="5">
              <a:spcBef>
                <a:spcPts val="0"/>
              </a:spcBef>
              <a:spcAft>
                <a:spcPts val="0"/>
              </a:spcAft>
              <a:buNone/>
              <a:defRPr sz="3000">
                <a:latin typeface="Plus Jakarta Sans Medium"/>
                <a:ea typeface="Plus Jakarta Sans Medium"/>
                <a:cs typeface="Plus Jakarta Sans Medium"/>
                <a:sym typeface="Plus Jakarta Sans Medium"/>
              </a:defRPr>
            </a:lvl6pPr>
            <a:lvl7pPr lvl="6">
              <a:spcBef>
                <a:spcPts val="0"/>
              </a:spcBef>
              <a:spcAft>
                <a:spcPts val="0"/>
              </a:spcAft>
              <a:buNone/>
              <a:defRPr sz="3000">
                <a:latin typeface="Plus Jakarta Sans Medium"/>
                <a:ea typeface="Plus Jakarta Sans Medium"/>
                <a:cs typeface="Plus Jakarta Sans Medium"/>
                <a:sym typeface="Plus Jakarta Sans Medium"/>
              </a:defRPr>
            </a:lvl7pPr>
            <a:lvl8pPr lvl="7">
              <a:spcBef>
                <a:spcPts val="0"/>
              </a:spcBef>
              <a:spcAft>
                <a:spcPts val="0"/>
              </a:spcAft>
              <a:buNone/>
              <a:defRPr sz="3000">
                <a:latin typeface="Plus Jakarta Sans Medium"/>
                <a:ea typeface="Plus Jakarta Sans Medium"/>
                <a:cs typeface="Plus Jakarta Sans Medium"/>
                <a:sym typeface="Plus Jakarta Sans Medium"/>
              </a:defRPr>
            </a:lvl8pPr>
            <a:lvl9pPr lvl="8">
              <a:spcBef>
                <a:spcPts val="0"/>
              </a:spcBef>
              <a:spcAft>
                <a:spcPts val="0"/>
              </a:spcAft>
              <a:buNone/>
              <a:defRPr sz="3000">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1_1_1_1_1_1_1_1_1_1">
    <p:spTree>
      <p:nvGrpSpPr>
        <p:cNvPr id="81" name="Shape 8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rainstorming 1">
  <p:cSld name="BLANK_1_1_1_1_1_1_1_1_1_1_3">
    <p:spTree>
      <p:nvGrpSpPr>
        <p:cNvPr id="82" name="Shape 82"/>
        <p:cNvGrpSpPr/>
        <p:nvPr/>
      </p:nvGrpSpPr>
      <p:grpSpPr>
        <a:xfrm>
          <a:off x="0" y="0"/>
          <a:ext cx="0" cy="0"/>
          <a:chOff x="0" y="0"/>
          <a:chExt cx="0" cy="0"/>
        </a:xfrm>
      </p:grpSpPr>
      <p:sp>
        <p:nvSpPr>
          <p:cNvPr id="83" name="Google Shape;83;p19"/>
          <p:cNvSpPr/>
          <p:nvPr/>
        </p:nvSpPr>
        <p:spPr>
          <a:xfrm>
            <a:off x="228600" y="632050"/>
            <a:ext cx="8686800" cy="3539400"/>
          </a:xfrm>
          <a:prstGeom prst="roundRect">
            <a:avLst>
              <a:gd fmla="val 5122"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lus Jakarta Sans"/>
              <a:ea typeface="Plus Jakarta Sans"/>
              <a:cs typeface="Plus Jakarta Sans"/>
              <a:sym typeface="Plus Jakarta Sans"/>
            </a:endParaRPr>
          </a:p>
        </p:txBody>
      </p:sp>
      <p:sp>
        <p:nvSpPr>
          <p:cNvPr id="84" name="Google Shape;84;p19"/>
          <p:cNvSpPr/>
          <p:nvPr/>
        </p:nvSpPr>
        <p:spPr>
          <a:xfrm>
            <a:off x="0" y="4400100"/>
            <a:ext cx="9144000" cy="743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Plus Jakarta Sans"/>
              <a:ea typeface="Plus Jakarta Sans"/>
              <a:cs typeface="Plus Jakarta Sans"/>
              <a:sym typeface="Plus Jakarta Sans"/>
            </a:endParaRPr>
          </a:p>
        </p:txBody>
      </p:sp>
      <p:sp>
        <p:nvSpPr>
          <p:cNvPr id="85" name="Google Shape;85;p19"/>
          <p:cNvSpPr txBox="1"/>
          <p:nvPr>
            <p:ph idx="1" type="subTitle"/>
          </p:nvPr>
        </p:nvSpPr>
        <p:spPr>
          <a:xfrm>
            <a:off x="228600" y="4619400"/>
            <a:ext cx="1231800" cy="3048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000"/>
              <a:buFont typeface="Inter"/>
              <a:buNone/>
              <a:defRPr sz="1000">
                <a:solidFill>
                  <a:schemeClr val="lt2"/>
                </a:solidFill>
              </a:defRPr>
            </a:lvl1pPr>
            <a:lvl2pPr lvl="1">
              <a:spcBef>
                <a:spcPts val="0"/>
              </a:spcBef>
              <a:spcAft>
                <a:spcPts val="0"/>
              </a:spcAft>
              <a:buClr>
                <a:schemeClr val="lt2"/>
              </a:buClr>
              <a:buSzPts val="1000"/>
              <a:buFont typeface="Inter"/>
              <a:buNone/>
              <a:defRPr sz="1000">
                <a:solidFill>
                  <a:schemeClr val="lt2"/>
                </a:solidFill>
              </a:defRPr>
            </a:lvl2pPr>
            <a:lvl3pPr lvl="2">
              <a:spcBef>
                <a:spcPts val="0"/>
              </a:spcBef>
              <a:spcAft>
                <a:spcPts val="0"/>
              </a:spcAft>
              <a:buClr>
                <a:schemeClr val="lt2"/>
              </a:buClr>
              <a:buSzPts val="1000"/>
              <a:buFont typeface="Inter"/>
              <a:buNone/>
              <a:defRPr sz="1000">
                <a:solidFill>
                  <a:schemeClr val="lt2"/>
                </a:solidFill>
              </a:defRPr>
            </a:lvl3pPr>
            <a:lvl4pPr lvl="3">
              <a:spcBef>
                <a:spcPts val="0"/>
              </a:spcBef>
              <a:spcAft>
                <a:spcPts val="0"/>
              </a:spcAft>
              <a:buClr>
                <a:schemeClr val="lt2"/>
              </a:buClr>
              <a:buSzPts val="1000"/>
              <a:buFont typeface="Inter"/>
              <a:buNone/>
              <a:defRPr sz="1000">
                <a:solidFill>
                  <a:schemeClr val="lt2"/>
                </a:solidFill>
              </a:defRPr>
            </a:lvl4pPr>
            <a:lvl5pPr lvl="4">
              <a:spcBef>
                <a:spcPts val="0"/>
              </a:spcBef>
              <a:spcAft>
                <a:spcPts val="0"/>
              </a:spcAft>
              <a:buClr>
                <a:schemeClr val="lt2"/>
              </a:buClr>
              <a:buSzPts val="1000"/>
              <a:buFont typeface="Inter"/>
              <a:buNone/>
              <a:defRPr sz="1000">
                <a:solidFill>
                  <a:schemeClr val="lt2"/>
                </a:solidFill>
              </a:defRPr>
            </a:lvl5pPr>
            <a:lvl6pPr lvl="5">
              <a:spcBef>
                <a:spcPts val="0"/>
              </a:spcBef>
              <a:spcAft>
                <a:spcPts val="0"/>
              </a:spcAft>
              <a:buClr>
                <a:schemeClr val="lt2"/>
              </a:buClr>
              <a:buSzPts val="1000"/>
              <a:buFont typeface="Inter"/>
              <a:buNone/>
              <a:defRPr sz="1000">
                <a:solidFill>
                  <a:schemeClr val="lt2"/>
                </a:solidFill>
              </a:defRPr>
            </a:lvl6pPr>
            <a:lvl7pPr lvl="6">
              <a:spcBef>
                <a:spcPts val="0"/>
              </a:spcBef>
              <a:spcAft>
                <a:spcPts val="0"/>
              </a:spcAft>
              <a:buClr>
                <a:schemeClr val="lt2"/>
              </a:buClr>
              <a:buSzPts val="1000"/>
              <a:buFont typeface="Inter"/>
              <a:buNone/>
              <a:defRPr sz="1000">
                <a:solidFill>
                  <a:schemeClr val="lt2"/>
                </a:solidFill>
              </a:defRPr>
            </a:lvl7pPr>
            <a:lvl8pPr lvl="7">
              <a:spcBef>
                <a:spcPts val="0"/>
              </a:spcBef>
              <a:spcAft>
                <a:spcPts val="0"/>
              </a:spcAft>
              <a:buClr>
                <a:schemeClr val="lt2"/>
              </a:buClr>
              <a:buSzPts val="1000"/>
              <a:buFont typeface="Inter"/>
              <a:buNone/>
              <a:defRPr sz="1000">
                <a:solidFill>
                  <a:schemeClr val="lt2"/>
                </a:solidFill>
              </a:defRPr>
            </a:lvl8pPr>
            <a:lvl9pPr lvl="8">
              <a:spcBef>
                <a:spcPts val="0"/>
              </a:spcBef>
              <a:spcAft>
                <a:spcPts val="0"/>
              </a:spcAft>
              <a:buClr>
                <a:schemeClr val="lt2"/>
              </a:buClr>
              <a:buSzPts val="1000"/>
              <a:buFont typeface="Inter"/>
              <a:buNone/>
              <a:defRPr sz="1000">
                <a:solidFill>
                  <a:schemeClr val="lt2"/>
                </a:solidFill>
              </a:defRPr>
            </a:lvl9pPr>
          </a:lstStyle>
          <a:p/>
        </p:txBody>
      </p:sp>
      <p:sp>
        <p:nvSpPr>
          <p:cNvPr id="86" name="Google Shape;86;p19"/>
          <p:cNvSpPr txBox="1"/>
          <p:nvPr>
            <p:ph idx="2" type="body"/>
          </p:nvPr>
        </p:nvSpPr>
        <p:spPr>
          <a:xfrm>
            <a:off x="378975" y="788021"/>
            <a:ext cx="3990900" cy="32106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87" name="Google Shape;87;p19"/>
          <p:cNvSpPr txBox="1"/>
          <p:nvPr>
            <p:ph idx="3" type="body"/>
          </p:nvPr>
        </p:nvSpPr>
        <p:spPr>
          <a:xfrm>
            <a:off x="4774123" y="788021"/>
            <a:ext cx="3990900" cy="32106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rainstorming 2">
  <p:cSld name="BLANK_1_1_1_1_1_1_1_1_1_1_3_1">
    <p:spTree>
      <p:nvGrpSpPr>
        <p:cNvPr id="88" name="Shape 88"/>
        <p:cNvGrpSpPr/>
        <p:nvPr/>
      </p:nvGrpSpPr>
      <p:grpSpPr>
        <a:xfrm>
          <a:off x="0" y="0"/>
          <a:ext cx="0" cy="0"/>
          <a:chOff x="0" y="0"/>
          <a:chExt cx="0" cy="0"/>
        </a:xfrm>
      </p:grpSpPr>
      <p:sp>
        <p:nvSpPr>
          <p:cNvPr id="89" name="Google Shape;89;p20"/>
          <p:cNvSpPr/>
          <p:nvPr/>
        </p:nvSpPr>
        <p:spPr>
          <a:xfrm>
            <a:off x="0" y="4400100"/>
            <a:ext cx="9144000" cy="7434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Plus Jakarta Sans"/>
              <a:ea typeface="Plus Jakarta Sans"/>
              <a:cs typeface="Plus Jakarta Sans"/>
              <a:sym typeface="Plus Jakarta Sans"/>
            </a:endParaRPr>
          </a:p>
        </p:txBody>
      </p:sp>
      <p:sp>
        <p:nvSpPr>
          <p:cNvPr id="90" name="Google Shape;90;p20"/>
          <p:cNvSpPr txBox="1"/>
          <p:nvPr>
            <p:ph idx="1" type="subTitle"/>
          </p:nvPr>
        </p:nvSpPr>
        <p:spPr>
          <a:xfrm>
            <a:off x="228600" y="4619400"/>
            <a:ext cx="1231800" cy="3048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000"/>
              <a:buFont typeface="Inter"/>
              <a:buNone/>
              <a:defRPr sz="1000">
                <a:solidFill>
                  <a:schemeClr val="lt2"/>
                </a:solidFill>
              </a:defRPr>
            </a:lvl1pPr>
            <a:lvl2pPr lvl="1">
              <a:spcBef>
                <a:spcPts val="0"/>
              </a:spcBef>
              <a:spcAft>
                <a:spcPts val="0"/>
              </a:spcAft>
              <a:buClr>
                <a:schemeClr val="lt2"/>
              </a:buClr>
              <a:buSzPts val="1000"/>
              <a:buFont typeface="Inter"/>
              <a:buNone/>
              <a:defRPr sz="1000">
                <a:solidFill>
                  <a:schemeClr val="lt2"/>
                </a:solidFill>
              </a:defRPr>
            </a:lvl2pPr>
            <a:lvl3pPr lvl="2">
              <a:spcBef>
                <a:spcPts val="0"/>
              </a:spcBef>
              <a:spcAft>
                <a:spcPts val="0"/>
              </a:spcAft>
              <a:buClr>
                <a:schemeClr val="lt2"/>
              </a:buClr>
              <a:buSzPts val="1000"/>
              <a:buFont typeface="Inter"/>
              <a:buNone/>
              <a:defRPr sz="1000">
                <a:solidFill>
                  <a:schemeClr val="lt2"/>
                </a:solidFill>
              </a:defRPr>
            </a:lvl3pPr>
            <a:lvl4pPr lvl="3">
              <a:spcBef>
                <a:spcPts val="0"/>
              </a:spcBef>
              <a:spcAft>
                <a:spcPts val="0"/>
              </a:spcAft>
              <a:buClr>
                <a:schemeClr val="lt2"/>
              </a:buClr>
              <a:buSzPts val="1000"/>
              <a:buFont typeface="Inter"/>
              <a:buNone/>
              <a:defRPr sz="1000">
                <a:solidFill>
                  <a:schemeClr val="lt2"/>
                </a:solidFill>
              </a:defRPr>
            </a:lvl4pPr>
            <a:lvl5pPr lvl="4">
              <a:spcBef>
                <a:spcPts val="0"/>
              </a:spcBef>
              <a:spcAft>
                <a:spcPts val="0"/>
              </a:spcAft>
              <a:buClr>
                <a:schemeClr val="lt2"/>
              </a:buClr>
              <a:buSzPts val="1000"/>
              <a:buFont typeface="Inter"/>
              <a:buNone/>
              <a:defRPr sz="1000">
                <a:solidFill>
                  <a:schemeClr val="lt2"/>
                </a:solidFill>
              </a:defRPr>
            </a:lvl5pPr>
            <a:lvl6pPr lvl="5">
              <a:spcBef>
                <a:spcPts val="0"/>
              </a:spcBef>
              <a:spcAft>
                <a:spcPts val="0"/>
              </a:spcAft>
              <a:buClr>
                <a:schemeClr val="lt2"/>
              </a:buClr>
              <a:buSzPts val="1000"/>
              <a:buFont typeface="Inter"/>
              <a:buNone/>
              <a:defRPr sz="1000">
                <a:solidFill>
                  <a:schemeClr val="lt2"/>
                </a:solidFill>
              </a:defRPr>
            </a:lvl6pPr>
            <a:lvl7pPr lvl="6">
              <a:spcBef>
                <a:spcPts val="0"/>
              </a:spcBef>
              <a:spcAft>
                <a:spcPts val="0"/>
              </a:spcAft>
              <a:buClr>
                <a:schemeClr val="lt2"/>
              </a:buClr>
              <a:buSzPts val="1000"/>
              <a:buFont typeface="Inter"/>
              <a:buNone/>
              <a:defRPr sz="1000">
                <a:solidFill>
                  <a:schemeClr val="lt2"/>
                </a:solidFill>
              </a:defRPr>
            </a:lvl7pPr>
            <a:lvl8pPr lvl="7">
              <a:spcBef>
                <a:spcPts val="0"/>
              </a:spcBef>
              <a:spcAft>
                <a:spcPts val="0"/>
              </a:spcAft>
              <a:buClr>
                <a:schemeClr val="lt2"/>
              </a:buClr>
              <a:buSzPts val="1000"/>
              <a:buFont typeface="Inter"/>
              <a:buNone/>
              <a:defRPr sz="1000">
                <a:solidFill>
                  <a:schemeClr val="lt2"/>
                </a:solidFill>
              </a:defRPr>
            </a:lvl8pPr>
            <a:lvl9pPr lvl="8">
              <a:spcBef>
                <a:spcPts val="0"/>
              </a:spcBef>
              <a:spcAft>
                <a:spcPts val="0"/>
              </a:spcAft>
              <a:buClr>
                <a:schemeClr val="lt2"/>
              </a:buClr>
              <a:buSzPts val="1000"/>
              <a:buFont typeface="Inter"/>
              <a:buNone/>
              <a:defRPr sz="1000">
                <a:solidFill>
                  <a:schemeClr val="lt2"/>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p:cSld name="BLANK_1_1_1_1_1_1_1_1_1_1_2">
    <p:spTree>
      <p:nvGrpSpPr>
        <p:cNvPr id="91" name="Shape 91"/>
        <p:cNvGrpSpPr/>
        <p:nvPr/>
      </p:nvGrpSpPr>
      <p:grpSpPr>
        <a:xfrm>
          <a:off x="0" y="0"/>
          <a:ext cx="0" cy="0"/>
          <a:chOff x="0" y="0"/>
          <a:chExt cx="0" cy="0"/>
        </a:xfrm>
      </p:grpSpPr>
      <p:sp>
        <p:nvSpPr>
          <p:cNvPr id="92" name="Google Shape;92;p21"/>
          <p:cNvSpPr txBox="1"/>
          <p:nvPr>
            <p:ph idx="1" type="subTitle"/>
          </p:nvPr>
        </p:nvSpPr>
        <p:spPr>
          <a:xfrm>
            <a:off x="927475" y="1269700"/>
            <a:ext cx="6046200" cy="1812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1pPr>
            <a:lvl2pPr lvl="1">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2pPr>
            <a:lvl3pPr lvl="2">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3pPr>
            <a:lvl4pPr lvl="3">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4pPr>
            <a:lvl5pPr lvl="4">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5pPr>
            <a:lvl6pPr lvl="5">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6pPr>
            <a:lvl7pPr lvl="6">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7pPr>
            <a:lvl8pPr lvl="7">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8pPr>
            <a:lvl9pPr lvl="8">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9pPr>
          </a:lstStyle>
          <a:p/>
        </p:txBody>
      </p:sp>
      <p:sp>
        <p:nvSpPr>
          <p:cNvPr id="93" name="Google Shape;93;p21"/>
          <p:cNvSpPr txBox="1"/>
          <p:nvPr>
            <p:ph idx="2" type="subTitle"/>
          </p:nvPr>
        </p:nvSpPr>
        <p:spPr>
          <a:xfrm>
            <a:off x="927475" y="2073125"/>
            <a:ext cx="6046200" cy="1812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1pPr>
            <a:lvl2pPr lvl="1">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2pPr>
            <a:lvl3pPr lvl="2">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3pPr>
            <a:lvl4pPr lvl="3">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4pPr>
            <a:lvl5pPr lvl="4">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5pPr>
            <a:lvl6pPr lvl="5">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6pPr>
            <a:lvl7pPr lvl="6">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7pPr>
            <a:lvl8pPr lvl="7">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8pPr>
            <a:lvl9pPr lvl="8">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9pPr>
          </a:lstStyle>
          <a:p/>
        </p:txBody>
      </p:sp>
      <p:sp>
        <p:nvSpPr>
          <p:cNvPr id="94" name="Google Shape;94;p21"/>
          <p:cNvSpPr txBox="1"/>
          <p:nvPr>
            <p:ph idx="3" type="subTitle"/>
          </p:nvPr>
        </p:nvSpPr>
        <p:spPr>
          <a:xfrm>
            <a:off x="927475" y="2891300"/>
            <a:ext cx="6046200" cy="1812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1pPr>
            <a:lvl2pPr lvl="1">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2pPr>
            <a:lvl3pPr lvl="2">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3pPr>
            <a:lvl4pPr lvl="3">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4pPr>
            <a:lvl5pPr lvl="4">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5pPr>
            <a:lvl6pPr lvl="5">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6pPr>
            <a:lvl7pPr lvl="6">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7pPr>
            <a:lvl8pPr lvl="7">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8pPr>
            <a:lvl9pPr lvl="8">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9pPr>
          </a:lstStyle>
          <a:p/>
        </p:txBody>
      </p:sp>
      <p:sp>
        <p:nvSpPr>
          <p:cNvPr id="95" name="Google Shape;95;p21"/>
          <p:cNvSpPr txBox="1"/>
          <p:nvPr>
            <p:ph idx="4" type="subTitle"/>
          </p:nvPr>
        </p:nvSpPr>
        <p:spPr>
          <a:xfrm>
            <a:off x="927475" y="3692625"/>
            <a:ext cx="6046200" cy="1812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1pPr>
            <a:lvl2pPr lvl="1">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2pPr>
            <a:lvl3pPr lvl="2">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3pPr>
            <a:lvl4pPr lvl="3">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4pPr>
            <a:lvl5pPr lvl="4">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5pPr>
            <a:lvl6pPr lvl="5">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6pPr>
            <a:lvl7pPr lvl="6">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7pPr>
            <a:lvl8pPr lvl="7">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8pPr>
            <a:lvl9pPr lvl="8">
              <a:spcBef>
                <a:spcPts val="0"/>
              </a:spcBef>
              <a:spcAft>
                <a:spcPts val="0"/>
              </a:spcAft>
              <a:buClr>
                <a:schemeClr val="lt2"/>
              </a:buClr>
              <a:buSzPts val="1200"/>
              <a:buFont typeface="Plus Jakarta Sans"/>
              <a:buNone/>
              <a:defRPr>
                <a:solidFill>
                  <a:schemeClr val="lt2"/>
                </a:solidFill>
                <a:latin typeface="Plus Jakarta Sans"/>
                <a:ea typeface="Plus Jakarta Sans"/>
                <a:cs typeface="Plus Jakarta Sans"/>
                <a:sym typeface="Plus Jakarta Sans"/>
              </a:defRPr>
            </a:lvl9pPr>
          </a:lstStyle>
          <a:p/>
        </p:txBody>
      </p:sp>
      <p:sp>
        <p:nvSpPr>
          <p:cNvPr id="96" name="Google Shape;96;p21"/>
          <p:cNvSpPr txBox="1"/>
          <p:nvPr>
            <p:ph idx="5" type="subTitle"/>
          </p:nvPr>
        </p:nvSpPr>
        <p:spPr>
          <a:xfrm>
            <a:off x="228600" y="1269700"/>
            <a:ext cx="575700" cy="181200"/>
          </a:xfrm>
          <a:prstGeom prst="rect">
            <a:avLst/>
          </a:prstGeom>
        </p:spPr>
        <p:txBody>
          <a:bodyPr anchorCtr="0" anchor="ctr" bIns="0" lIns="0" spcFirstLastPara="1" rIns="0" wrap="square" tIns="0">
            <a:noAutofit/>
          </a:bodyPr>
          <a:lstStyle>
            <a:lvl1pPr lvl="0">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1pPr>
            <a:lvl2pPr lvl="1">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2pPr>
            <a:lvl3pPr lvl="2">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3pPr>
            <a:lvl4pPr lvl="3">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4pPr>
            <a:lvl5pPr lvl="4">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5pPr>
            <a:lvl6pPr lvl="5">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6pPr>
            <a:lvl7pPr lvl="6">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7pPr>
            <a:lvl8pPr lvl="7">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8pPr>
            <a:lvl9pPr lvl="8">
              <a:spcBef>
                <a:spcPts val="0"/>
              </a:spcBef>
              <a:spcAft>
                <a:spcPts val="0"/>
              </a:spcAft>
              <a:buClr>
                <a:schemeClr val="accent4"/>
              </a:buClr>
              <a:buSzPts val="1200"/>
              <a:buFont typeface="Plus Jakarta Sans Medium"/>
              <a:buNone/>
              <a:defRPr>
                <a:solidFill>
                  <a:schemeClr val="accent4"/>
                </a:solidFill>
                <a:latin typeface="Plus Jakarta Sans Medium"/>
                <a:ea typeface="Plus Jakarta Sans Medium"/>
                <a:cs typeface="Plus Jakarta Sans Medium"/>
                <a:sym typeface="Plus Jakarta Sans Medium"/>
              </a:defRPr>
            </a:lvl9pPr>
          </a:lstStyle>
          <a:p/>
        </p:txBody>
      </p:sp>
      <p:sp>
        <p:nvSpPr>
          <p:cNvPr id="97" name="Google Shape;97;p21"/>
          <p:cNvSpPr txBox="1"/>
          <p:nvPr>
            <p:ph idx="6" type="subTitle"/>
          </p:nvPr>
        </p:nvSpPr>
        <p:spPr>
          <a:xfrm>
            <a:off x="228600" y="2073125"/>
            <a:ext cx="575700" cy="1812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1pPr>
            <a:lvl2pPr lvl="1">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2pPr>
            <a:lvl3pPr lvl="2">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3pPr>
            <a:lvl4pPr lvl="3">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4pPr>
            <a:lvl5pPr lvl="4">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5pPr>
            <a:lvl6pPr lvl="5">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6pPr>
            <a:lvl7pPr lvl="6">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7pPr>
            <a:lvl8pPr lvl="7">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8pPr>
            <a:lvl9pPr lvl="8">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9pPr>
          </a:lstStyle>
          <a:p/>
        </p:txBody>
      </p:sp>
      <p:sp>
        <p:nvSpPr>
          <p:cNvPr id="98" name="Google Shape;98;p21"/>
          <p:cNvSpPr txBox="1"/>
          <p:nvPr>
            <p:ph idx="7" type="subTitle"/>
          </p:nvPr>
        </p:nvSpPr>
        <p:spPr>
          <a:xfrm>
            <a:off x="228600" y="2891300"/>
            <a:ext cx="575700" cy="1812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1pPr>
            <a:lvl2pPr lvl="1">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2pPr>
            <a:lvl3pPr lvl="2">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3pPr>
            <a:lvl4pPr lvl="3">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4pPr>
            <a:lvl5pPr lvl="4">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5pPr>
            <a:lvl6pPr lvl="5">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6pPr>
            <a:lvl7pPr lvl="6">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7pPr>
            <a:lvl8pPr lvl="7">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8pPr>
            <a:lvl9pPr lvl="8">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9pPr>
          </a:lstStyle>
          <a:p/>
        </p:txBody>
      </p:sp>
      <p:sp>
        <p:nvSpPr>
          <p:cNvPr id="99" name="Google Shape;99;p21"/>
          <p:cNvSpPr txBox="1"/>
          <p:nvPr>
            <p:ph idx="8" type="subTitle"/>
          </p:nvPr>
        </p:nvSpPr>
        <p:spPr>
          <a:xfrm>
            <a:off x="228600" y="3692625"/>
            <a:ext cx="575700" cy="181200"/>
          </a:xfrm>
          <a:prstGeom prst="rect">
            <a:avLst/>
          </a:prstGeom>
        </p:spPr>
        <p:txBody>
          <a:bodyPr anchorCtr="0" anchor="ctr" bIns="0" lIns="0" spcFirstLastPara="1" rIns="0" wrap="square" tIns="0">
            <a:noAutofit/>
          </a:bodyPr>
          <a:lstStyle>
            <a:lvl1pPr lvl="0">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1pPr>
            <a:lvl2pPr lvl="1">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2pPr>
            <a:lvl3pPr lvl="2">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3pPr>
            <a:lvl4pPr lvl="3">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4pPr>
            <a:lvl5pPr lvl="4">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5pPr>
            <a:lvl6pPr lvl="5">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6pPr>
            <a:lvl7pPr lvl="6">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7pPr>
            <a:lvl8pPr lvl="7">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8pPr>
            <a:lvl9pPr lvl="8">
              <a:spcBef>
                <a:spcPts val="0"/>
              </a:spcBef>
              <a:spcAft>
                <a:spcPts val="0"/>
              </a:spcAft>
              <a:buClr>
                <a:schemeClr val="lt2"/>
              </a:buClr>
              <a:buSzPts val="1200"/>
              <a:buFont typeface="Plus Jakarta Sans Medium"/>
              <a:buNone/>
              <a:defRPr>
                <a:solidFill>
                  <a:schemeClr val="lt2"/>
                </a:solidFill>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deas">
  <p:cSld name="BLANK_1_1_1_1_1_1_1_1_1_1_1_1_1_2">
    <p:spTree>
      <p:nvGrpSpPr>
        <p:cNvPr id="100" name="Shape 100"/>
        <p:cNvGrpSpPr/>
        <p:nvPr/>
      </p:nvGrpSpPr>
      <p:grpSpPr>
        <a:xfrm>
          <a:off x="0" y="0"/>
          <a:ext cx="0" cy="0"/>
          <a:chOff x="0" y="0"/>
          <a:chExt cx="0" cy="0"/>
        </a:xfrm>
      </p:grpSpPr>
      <p:sp>
        <p:nvSpPr>
          <p:cNvPr id="101" name="Google Shape;101;p22"/>
          <p:cNvSpPr txBox="1"/>
          <p:nvPr>
            <p:ph type="title"/>
          </p:nvPr>
        </p:nvSpPr>
        <p:spPr>
          <a:xfrm>
            <a:off x="228300" y="921925"/>
            <a:ext cx="3236700" cy="277200"/>
          </a:xfrm>
          <a:prstGeom prst="rect">
            <a:avLst/>
          </a:prstGeom>
        </p:spPr>
        <p:txBody>
          <a:bodyPr anchorCtr="0" anchor="ctr" bIns="0" lIns="0" spcFirstLastPara="1" rIns="0" wrap="square" tIns="0">
            <a:noAutofit/>
          </a:bodyPr>
          <a:lstStyle>
            <a:lvl1pPr lvl="0">
              <a:spcBef>
                <a:spcPts val="0"/>
              </a:spcBef>
              <a:spcAft>
                <a:spcPts val="0"/>
              </a:spcAft>
              <a:buNone/>
              <a:defRPr sz="1800">
                <a:latin typeface="Plus Jakarta Sans Medium"/>
                <a:ea typeface="Plus Jakarta Sans Medium"/>
                <a:cs typeface="Plus Jakarta Sans Medium"/>
                <a:sym typeface="Plus Jakarta Sans Medium"/>
              </a:defRPr>
            </a:lvl1pPr>
            <a:lvl2pPr lvl="1">
              <a:spcBef>
                <a:spcPts val="0"/>
              </a:spcBef>
              <a:spcAft>
                <a:spcPts val="0"/>
              </a:spcAft>
              <a:buNone/>
              <a:defRPr sz="1800">
                <a:latin typeface="Plus Jakarta Sans Medium"/>
                <a:ea typeface="Plus Jakarta Sans Medium"/>
                <a:cs typeface="Plus Jakarta Sans Medium"/>
                <a:sym typeface="Plus Jakarta Sans Medium"/>
              </a:defRPr>
            </a:lvl2pPr>
            <a:lvl3pPr lvl="2">
              <a:spcBef>
                <a:spcPts val="0"/>
              </a:spcBef>
              <a:spcAft>
                <a:spcPts val="0"/>
              </a:spcAft>
              <a:buNone/>
              <a:defRPr sz="1800">
                <a:latin typeface="Plus Jakarta Sans Medium"/>
                <a:ea typeface="Plus Jakarta Sans Medium"/>
                <a:cs typeface="Plus Jakarta Sans Medium"/>
                <a:sym typeface="Plus Jakarta Sans Medium"/>
              </a:defRPr>
            </a:lvl3pPr>
            <a:lvl4pPr lvl="3">
              <a:spcBef>
                <a:spcPts val="0"/>
              </a:spcBef>
              <a:spcAft>
                <a:spcPts val="0"/>
              </a:spcAft>
              <a:buNone/>
              <a:defRPr sz="1800">
                <a:latin typeface="Plus Jakarta Sans Medium"/>
                <a:ea typeface="Plus Jakarta Sans Medium"/>
                <a:cs typeface="Plus Jakarta Sans Medium"/>
                <a:sym typeface="Plus Jakarta Sans Medium"/>
              </a:defRPr>
            </a:lvl4pPr>
            <a:lvl5pPr lvl="4">
              <a:spcBef>
                <a:spcPts val="0"/>
              </a:spcBef>
              <a:spcAft>
                <a:spcPts val="0"/>
              </a:spcAft>
              <a:buNone/>
              <a:defRPr sz="1800">
                <a:latin typeface="Plus Jakarta Sans Medium"/>
                <a:ea typeface="Plus Jakarta Sans Medium"/>
                <a:cs typeface="Plus Jakarta Sans Medium"/>
                <a:sym typeface="Plus Jakarta Sans Medium"/>
              </a:defRPr>
            </a:lvl5pPr>
            <a:lvl6pPr lvl="5">
              <a:spcBef>
                <a:spcPts val="0"/>
              </a:spcBef>
              <a:spcAft>
                <a:spcPts val="0"/>
              </a:spcAft>
              <a:buNone/>
              <a:defRPr sz="1800">
                <a:latin typeface="Plus Jakarta Sans Medium"/>
                <a:ea typeface="Plus Jakarta Sans Medium"/>
                <a:cs typeface="Plus Jakarta Sans Medium"/>
                <a:sym typeface="Plus Jakarta Sans Medium"/>
              </a:defRPr>
            </a:lvl6pPr>
            <a:lvl7pPr lvl="6">
              <a:spcBef>
                <a:spcPts val="0"/>
              </a:spcBef>
              <a:spcAft>
                <a:spcPts val="0"/>
              </a:spcAft>
              <a:buNone/>
              <a:defRPr sz="1800">
                <a:latin typeface="Plus Jakarta Sans Medium"/>
                <a:ea typeface="Plus Jakarta Sans Medium"/>
                <a:cs typeface="Plus Jakarta Sans Medium"/>
                <a:sym typeface="Plus Jakarta Sans Medium"/>
              </a:defRPr>
            </a:lvl7pPr>
            <a:lvl8pPr lvl="7">
              <a:spcBef>
                <a:spcPts val="0"/>
              </a:spcBef>
              <a:spcAft>
                <a:spcPts val="0"/>
              </a:spcAft>
              <a:buNone/>
              <a:defRPr sz="1800">
                <a:latin typeface="Plus Jakarta Sans Medium"/>
                <a:ea typeface="Plus Jakarta Sans Medium"/>
                <a:cs typeface="Plus Jakarta Sans Medium"/>
                <a:sym typeface="Plus Jakarta Sans Medium"/>
              </a:defRPr>
            </a:lvl8pPr>
            <a:lvl9pPr lvl="8">
              <a:spcBef>
                <a:spcPts val="0"/>
              </a:spcBef>
              <a:spcAft>
                <a:spcPts val="0"/>
              </a:spcAft>
              <a:buNone/>
              <a:defRPr sz="1800">
                <a:latin typeface="Plus Jakarta Sans Medium"/>
                <a:ea typeface="Plus Jakarta Sans Medium"/>
                <a:cs typeface="Plus Jakarta Sans Medium"/>
                <a:sym typeface="Plus Jakarta Sans Medium"/>
              </a:defRPr>
            </a:lvl9pPr>
          </a:lstStyle>
          <a:p/>
        </p:txBody>
      </p:sp>
      <p:sp>
        <p:nvSpPr>
          <p:cNvPr id="102" name="Google Shape;102;p22"/>
          <p:cNvSpPr txBox="1"/>
          <p:nvPr>
            <p:ph idx="2" type="title"/>
          </p:nvPr>
        </p:nvSpPr>
        <p:spPr>
          <a:xfrm>
            <a:off x="4788000" y="917325"/>
            <a:ext cx="3236700" cy="277200"/>
          </a:xfrm>
          <a:prstGeom prst="rect">
            <a:avLst/>
          </a:prstGeom>
        </p:spPr>
        <p:txBody>
          <a:bodyPr anchorCtr="0" anchor="ctr" bIns="0" lIns="0" spcFirstLastPara="1" rIns="0" wrap="square" tIns="0">
            <a:noAutofit/>
          </a:bodyPr>
          <a:lstStyle>
            <a:lvl1pPr lvl="0">
              <a:spcBef>
                <a:spcPts val="0"/>
              </a:spcBef>
              <a:spcAft>
                <a:spcPts val="0"/>
              </a:spcAft>
              <a:buNone/>
              <a:defRPr sz="1800">
                <a:latin typeface="Plus Jakarta Sans Medium"/>
                <a:ea typeface="Plus Jakarta Sans Medium"/>
                <a:cs typeface="Plus Jakarta Sans Medium"/>
                <a:sym typeface="Plus Jakarta Sans Medium"/>
              </a:defRPr>
            </a:lvl1pPr>
            <a:lvl2pPr lvl="1">
              <a:spcBef>
                <a:spcPts val="0"/>
              </a:spcBef>
              <a:spcAft>
                <a:spcPts val="0"/>
              </a:spcAft>
              <a:buNone/>
              <a:defRPr sz="1800">
                <a:latin typeface="Plus Jakarta Sans Medium"/>
                <a:ea typeface="Plus Jakarta Sans Medium"/>
                <a:cs typeface="Plus Jakarta Sans Medium"/>
                <a:sym typeface="Plus Jakarta Sans Medium"/>
              </a:defRPr>
            </a:lvl2pPr>
            <a:lvl3pPr lvl="2">
              <a:spcBef>
                <a:spcPts val="0"/>
              </a:spcBef>
              <a:spcAft>
                <a:spcPts val="0"/>
              </a:spcAft>
              <a:buNone/>
              <a:defRPr sz="1800">
                <a:latin typeface="Plus Jakarta Sans Medium"/>
                <a:ea typeface="Plus Jakarta Sans Medium"/>
                <a:cs typeface="Plus Jakarta Sans Medium"/>
                <a:sym typeface="Plus Jakarta Sans Medium"/>
              </a:defRPr>
            </a:lvl3pPr>
            <a:lvl4pPr lvl="3">
              <a:spcBef>
                <a:spcPts val="0"/>
              </a:spcBef>
              <a:spcAft>
                <a:spcPts val="0"/>
              </a:spcAft>
              <a:buNone/>
              <a:defRPr sz="1800">
                <a:latin typeface="Plus Jakarta Sans Medium"/>
                <a:ea typeface="Plus Jakarta Sans Medium"/>
                <a:cs typeface="Plus Jakarta Sans Medium"/>
                <a:sym typeface="Plus Jakarta Sans Medium"/>
              </a:defRPr>
            </a:lvl4pPr>
            <a:lvl5pPr lvl="4">
              <a:spcBef>
                <a:spcPts val="0"/>
              </a:spcBef>
              <a:spcAft>
                <a:spcPts val="0"/>
              </a:spcAft>
              <a:buNone/>
              <a:defRPr sz="1800">
                <a:latin typeface="Plus Jakarta Sans Medium"/>
                <a:ea typeface="Plus Jakarta Sans Medium"/>
                <a:cs typeface="Plus Jakarta Sans Medium"/>
                <a:sym typeface="Plus Jakarta Sans Medium"/>
              </a:defRPr>
            </a:lvl5pPr>
            <a:lvl6pPr lvl="5">
              <a:spcBef>
                <a:spcPts val="0"/>
              </a:spcBef>
              <a:spcAft>
                <a:spcPts val="0"/>
              </a:spcAft>
              <a:buNone/>
              <a:defRPr sz="1800">
                <a:latin typeface="Plus Jakarta Sans Medium"/>
                <a:ea typeface="Plus Jakarta Sans Medium"/>
                <a:cs typeface="Plus Jakarta Sans Medium"/>
                <a:sym typeface="Plus Jakarta Sans Medium"/>
              </a:defRPr>
            </a:lvl6pPr>
            <a:lvl7pPr lvl="6">
              <a:spcBef>
                <a:spcPts val="0"/>
              </a:spcBef>
              <a:spcAft>
                <a:spcPts val="0"/>
              </a:spcAft>
              <a:buNone/>
              <a:defRPr sz="1800">
                <a:latin typeface="Plus Jakarta Sans Medium"/>
                <a:ea typeface="Plus Jakarta Sans Medium"/>
                <a:cs typeface="Plus Jakarta Sans Medium"/>
                <a:sym typeface="Plus Jakarta Sans Medium"/>
              </a:defRPr>
            </a:lvl7pPr>
            <a:lvl8pPr lvl="7">
              <a:spcBef>
                <a:spcPts val="0"/>
              </a:spcBef>
              <a:spcAft>
                <a:spcPts val="0"/>
              </a:spcAft>
              <a:buNone/>
              <a:defRPr sz="1800">
                <a:latin typeface="Plus Jakarta Sans Medium"/>
                <a:ea typeface="Plus Jakarta Sans Medium"/>
                <a:cs typeface="Plus Jakarta Sans Medium"/>
                <a:sym typeface="Plus Jakarta Sans Medium"/>
              </a:defRPr>
            </a:lvl8pPr>
            <a:lvl9pPr lvl="8">
              <a:spcBef>
                <a:spcPts val="0"/>
              </a:spcBef>
              <a:spcAft>
                <a:spcPts val="0"/>
              </a:spcAft>
              <a:buNone/>
              <a:defRPr sz="1800">
                <a:latin typeface="Plus Jakarta Sans Medium"/>
                <a:ea typeface="Plus Jakarta Sans Medium"/>
                <a:cs typeface="Plus Jakarta Sans Medium"/>
                <a:sym typeface="Plus Jakarta Sans Medium"/>
              </a:defRPr>
            </a:lvl9pPr>
          </a:lstStyle>
          <a:p/>
        </p:txBody>
      </p:sp>
      <p:sp>
        <p:nvSpPr>
          <p:cNvPr id="103" name="Google Shape;103;p22"/>
          <p:cNvSpPr txBox="1"/>
          <p:nvPr>
            <p:ph idx="1" type="body"/>
          </p:nvPr>
        </p:nvSpPr>
        <p:spPr>
          <a:xfrm>
            <a:off x="228600" y="1345400"/>
            <a:ext cx="4134300" cy="11040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04" name="Google Shape;104;p22"/>
          <p:cNvSpPr txBox="1"/>
          <p:nvPr>
            <p:ph idx="3" type="body"/>
          </p:nvPr>
        </p:nvSpPr>
        <p:spPr>
          <a:xfrm>
            <a:off x="4781100" y="1345400"/>
            <a:ext cx="4134300" cy="11040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05" name="Google Shape;105;p22"/>
          <p:cNvSpPr txBox="1"/>
          <p:nvPr>
            <p:ph idx="4" type="subTitle"/>
          </p:nvPr>
        </p:nvSpPr>
        <p:spPr>
          <a:xfrm>
            <a:off x="5058000" y="3305850"/>
            <a:ext cx="1656900" cy="181200"/>
          </a:xfrm>
          <a:prstGeom prst="rect">
            <a:avLst/>
          </a:prstGeom>
        </p:spPr>
        <p:txBody>
          <a:bodyPr anchorCtr="0" anchor="ctr" bIns="0" lIns="0" spcFirstLastPara="1" rIns="0" wrap="square" tIns="0">
            <a:spAutoFit/>
          </a:bodyPr>
          <a:lstStyle>
            <a:lvl1pPr lvl="0">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06" name="Google Shape;106;p22"/>
          <p:cNvSpPr txBox="1"/>
          <p:nvPr>
            <p:ph idx="5" type="body"/>
          </p:nvPr>
        </p:nvSpPr>
        <p:spPr>
          <a:xfrm>
            <a:off x="5058000" y="3595225"/>
            <a:ext cx="1656900" cy="9858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07" name="Google Shape;107;p22"/>
          <p:cNvSpPr txBox="1"/>
          <p:nvPr>
            <p:ph idx="6" type="subTitle"/>
          </p:nvPr>
        </p:nvSpPr>
        <p:spPr>
          <a:xfrm>
            <a:off x="2438171" y="3305838"/>
            <a:ext cx="1656900" cy="181200"/>
          </a:xfrm>
          <a:prstGeom prst="rect">
            <a:avLst/>
          </a:prstGeom>
        </p:spPr>
        <p:txBody>
          <a:bodyPr anchorCtr="0" anchor="ctr" bIns="0" lIns="0" spcFirstLastPara="1" rIns="0" wrap="square" tIns="0">
            <a:spAutoFit/>
          </a:bodyPr>
          <a:lstStyle>
            <a:lvl1pPr lvl="0">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08" name="Google Shape;108;p22"/>
          <p:cNvSpPr txBox="1"/>
          <p:nvPr>
            <p:ph idx="7" type="body"/>
          </p:nvPr>
        </p:nvSpPr>
        <p:spPr>
          <a:xfrm>
            <a:off x="2438171" y="3595213"/>
            <a:ext cx="1656900" cy="9858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09" name="Google Shape;109;p22"/>
          <p:cNvSpPr/>
          <p:nvPr>
            <p:ph idx="8" type="pic"/>
          </p:nvPr>
        </p:nvSpPr>
        <p:spPr>
          <a:xfrm>
            <a:off x="0" y="3029625"/>
            <a:ext cx="2178300" cy="1895700"/>
          </a:xfrm>
          <a:prstGeom prst="rect">
            <a:avLst/>
          </a:prstGeom>
          <a:noFill/>
          <a:ln>
            <a:noFill/>
          </a:ln>
        </p:spPr>
      </p:sp>
      <p:sp>
        <p:nvSpPr>
          <p:cNvPr id="110" name="Google Shape;110;p22"/>
          <p:cNvSpPr/>
          <p:nvPr>
            <p:ph idx="9" type="pic"/>
          </p:nvPr>
        </p:nvSpPr>
        <p:spPr>
          <a:xfrm>
            <a:off x="6965700" y="3010075"/>
            <a:ext cx="2178300" cy="1895700"/>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idea">
  <p:cSld name="BLANK_1_1_1_1_1_1_1_1_1_1_1_1_1_2_1">
    <p:spTree>
      <p:nvGrpSpPr>
        <p:cNvPr id="111" name="Shape 111"/>
        <p:cNvGrpSpPr/>
        <p:nvPr/>
      </p:nvGrpSpPr>
      <p:grpSpPr>
        <a:xfrm>
          <a:off x="0" y="0"/>
          <a:ext cx="0" cy="0"/>
          <a:chOff x="0" y="0"/>
          <a:chExt cx="0" cy="0"/>
        </a:xfrm>
      </p:grpSpPr>
      <p:sp>
        <p:nvSpPr>
          <p:cNvPr id="112" name="Google Shape;112;p23"/>
          <p:cNvSpPr/>
          <p:nvPr/>
        </p:nvSpPr>
        <p:spPr>
          <a:xfrm>
            <a:off x="0" y="3149700"/>
            <a:ext cx="5322300" cy="1993800"/>
          </a:xfrm>
          <a:prstGeom prst="rect">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lus Jakarta Sans"/>
              <a:ea typeface="Plus Jakarta Sans"/>
              <a:cs typeface="Plus Jakarta Sans"/>
              <a:sym typeface="Plus Jakarta Sans"/>
            </a:endParaRPr>
          </a:p>
        </p:txBody>
      </p:sp>
      <p:sp>
        <p:nvSpPr>
          <p:cNvPr id="113" name="Google Shape;113;p23"/>
          <p:cNvSpPr txBox="1"/>
          <p:nvPr>
            <p:ph type="title"/>
          </p:nvPr>
        </p:nvSpPr>
        <p:spPr>
          <a:xfrm>
            <a:off x="228600" y="191575"/>
            <a:ext cx="4285800" cy="393600"/>
          </a:xfrm>
          <a:prstGeom prst="rect">
            <a:avLst/>
          </a:prstGeom>
        </p:spPr>
        <p:txBody>
          <a:bodyPr anchorCtr="0" anchor="t" bIns="0" lIns="0" spcFirstLastPara="1" rIns="0" wrap="square" tIns="0">
            <a:spAutoFit/>
          </a:bodyPr>
          <a:lstStyle>
            <a:lvl1pPr lvl="0">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1pPr>
            <a:lvl2pPr lvl="1">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2pPr>
            <a:lvl3pPr lvl="2">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3pPr>
            <a:lvl4pPr lvl="3">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4pPr>
            <a:lvl5pPr lvl="4">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5pPr>
            <a:lvl6pPr lvl="5">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6pPr>
            <a:lvl7pPr lvl="6">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7pPr>
            <a:lvl8pPr lvl="7">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8pPr>
            <a:lvl9pPr lvl="8">
              <a:spcBef>
                <a:spcPts val="0"/>
              </a:spcBef>
              <a:spcAft>
                <a:spcPts val="0"/>
              </a:spcAft>
              <a:buNone/>
              <a:defRPr sz="3000">
                <a:solidFill>
                  <a:schemeClr val="accent3"/>
                </a:solidFill>
                <a:latin typeface="Plus Jakarta Sans Medium"/>
                <a:ea typeface="Plus Jakarta Sans Medium"/>
                <a:cs typeface="Plus Jakarta Sans Medium"/>
                <a:sym typeface="Plus Jakarta Sans Medium"/>
              </a:defRPr>
            </a:lvl9pPr>
          </a:lstStyle>
          <a:p/>
        </p:txBody>
      </p:sp>
      <p:sp>
        <p:nvSpPr>
          <p:cNvPr id="114" name="Google Shape;114;p23"/>
          <p:cNvSpPr txBox="1"/>
          <p:nvPr>
            <p:ph idx="1" type="body"/>
          </p:nvPr>
        </p:nvSpPr>
        <p:spPr>
          <a:xfrm>
            <a:off x="228600" y="1317900"/>
            <a:ext cx="4285800" cy="9645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15" name="Google Shape;115;p23"/>
          <p:cNvSpPr txBox="1"/>
          <p:nvPr>
            <p:ph idx="2" type="subTitle"/>
          </p:nvPr>
        </p:nvSpPr>
        <p:spPr>
          <a:xfrm>
            <a:off x="228600" y="3402700"/>
            <a:ext cx="1956900" cy="181200"/>
          </a:xfrm>
          <a:prstGeom prst="rect">
            <a:avLst/>
          </a:prstGeom>
        </p:spPr>
        <p:txBody>
          <a:bodyPr anchorCtr="0" anchor="ctr" bIns="0" lIns="0" spcFirstLastPara="1" rIns="0" wrap="square" tIns="0">
            <a:spAutoFit/>
          </a:bodyPr>
          <a:lstStyle>
            <a:lvl1pPr lvl="0">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16" name="Google Shape;116;p23"/>
          <p:cNvSpPr txBox="1"/>
          <p:nvPr>
            <p:ph idx="3" type="body"/>
          </p:nvPr>
        </p:nvSpPr>
        <p:spPr>
          <a:xfrm>
            <a:off x="228600" y="3692075"/>
            <a:ext cx="1956900" cy="9858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17" name="Google Shape;117;p23"/>
          <p:cNvSpPr txBox="1"/>
          <p:nvPr>
            <p:ph idx="4" type="subTitle"/>
          </p:nvPr>
        </p:nvSpPr>
        <p:spPr>
          <a:xfrm>
            <a:off x="2557500" y="3402700"/>
            <a:ext cx="1956900" cy="181200"/>
          </a:xfrm>
          <a:prstGeom prst="rect">
            <a:avLst/>
          </a:prstGeom>
        </p:spPr>
        <p:txBody>
          <a:bodyPr anchorCtr="0" anchor="ctr" bIns="0" lIns="0" spcFirstLastPara="1" rIns="0" wrap="square" tIns="0">
            <a:spAutoFit/>
          </a:bodyPr>
          <a:lstStyle>
            <a:lvl1pPr lvl="0">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lnSpc>
                <a:spcPct val="90000"/>
              </a:lnSpc>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18" name="Google Shape;118;p23"/>
          <p:cNvSpPr txBox="1"/>
          <p:nvPr>
            <p:ph idx="5" type="body"/>
          </p:nvPr>
        </p:nvSpPr>
        <p:spPr>
          <a:xfrm>
            <a:off x="2557500" y="3692075"/>
            <a:ext cx="1956900" cy="9858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19" name="Google Shape;119;p23"/>
          <p:cNvSpPr/>
          <p:nvPr>
            <p:ph idx="6" type="pic"/>
          </p:nvPr>
        </p:nvSpPr>
        <p:spPr>
          <a:xfrm rot="-5400000">
            <a:off x="4491900" y="497850"/>
            <a:ext cx="5156400" cy="4147800"/>
          </a:xfrm>
          <a:prstGeom prst="round2SameRect">
            <a:avLst>
              <a:gd fmla="val 8254" name="adj1"/>
              <a:gd fmla="val 0" name="adj2"/>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image">
  <p:cSld name="BLANK_1_1_1_1_1_1_1_1_1_1_1_1_1_1_1_1_1_1_1_1_1">
    <p:spTree>
      <p:nvGrpSpPr>
        <p:cNvPr id="120" name="Shape 120"/>
        <p:cNvGrpSpPr/>
        <p:nvPr/>
      </p:nvGrpSpPr>
      <p:grpSpPr>
        <a:xfrm>
          <a:off x="0" y="0"/>
          <a:ext cx="0" cy="0"/>
          <a:chOff x="0" y="0"/>
          <a:chExt cx="0" cy="0"/>
        </a:xfrm>
      </p:grpSpPr>
      <p:sp>
        <p:nvSpPr>
          <p:cNvPr id="121" name="Google Shape;121;p24"/>
          <p:cNvSpPr/>
          <p:nvPr>
            <p:ph idx="2" type="pic"/>
          </p:nvPr>
        </p:nvSpPr>
        <p:spPr>
          <a:xfrm>
            <a:off x="228650" y="2813125"/>
            <a:ext cx="8018700" cy="2099100"/>
          </a:xfrm>
          <a:prstGeom prst="roundRect">
            <a:avLst>
              <a:gd fmla="val 7988" name="adj"/>
            </a:avLst>
          </a:prstGeom>
          <a:noFill/>
          <a:ln>
            <a:noFill/>
          </a:ln>
        </p:spPr>
      </p:sp>
      <p:sp>
        <p:nvSpPr>
          <p:cNvPr id="122" name="Google Shape;122;p24"/>
          <p:cNvSpPr txBox="1"/>
          <p:nvPr>
            <p:ph idx="1" type="subTitle"/>
          </p:nvPr>
        </p:nvSpPr>
        <p:spPr>
          <a:xfrm>
            <a:off x="228600" y="947332"/>
            <a:ext cx="6480300" cy="5958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1pPr>
            <a:lvl2pPr lvl="1">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2pPr>
            <a:lvl3pPr lvl="2">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3pPr>
            <a:lvl4pPr lvl="3">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4pPr>
            <a:lvl5pPr lvl="4">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5pPr>
            <a:lvl6pPr lvl="5">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6pPr>
            <a:lvl7pPr lvl="6">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7pPr>
            <a:lvl8pPr lvl="7">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8pPr>
            <a:lvl9pPr lvl="8">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9pPr>
          </a:lstStyle>
          <a:p/>
        </p:txBody>
      </p:sp>
      <p:sp>
        <p:nvSpPr>
          <p:cNvPr id="123" name="Google Shape;123;p24"/>
          <p:cNvSpPr txBox="1"/>
          <p:nvPr>
            <p:ph type="title"/>
          </p:nvPr>
        </p:nvSpPr>
        <p:spPr>
          <a:xfrm>
            <a:off x="228600" y="228600"/>
            <a:ext cx="6480300" cy="498600"/>
          </a:xfrm>
          <a:prstGeom prst="rect">
            <a:avLst/>
          </a:prstGeom>
        </p:spPr>
        <p:txBody>
          <a:bodyPr anchorCtr="0" anchor="t" bIns="0" lIns="0" spcFirstLastPara="1" rIns="0" wrap="square" tIns="0">
            <a:spAutoFit/>
          </a:bodyPr>
          <a:lstStyle>
            <a:lvl1pPr lvl="0">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1pPr>
            <a:lvl2pPr lvl="1">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2pPr>
            <a:lvl3pPr lvl="2">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3pPr>
            <a:lvl4pPr lvl="3">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4pPr>
            <a:lvl5pPr lvl="4">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5pPr>
            <a:lvl6pPr lvl="5">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6pPr>
            <a:lvl7pPr lvl="6">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7pPr>
            <a:lvl8pPr lvl="7">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8pPr>
            <a:lvl9pPr lvl="8">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team 1">
  <p:cSld name="BLANK_1_1_1_1_1_1_1_1_1_1_1_1_1_1_1_1_1_1_1_1_1_1">
    <p:spTree>
      <p:nvGrpSpPr>
        <p:cNvPr id="124" name="Shape 124"/>
        <p:cNvGrpSpPr/>
        <p:nvPr/>
      </p:nvGrpSpPr>
      <p:grpSpPr>
        <a:xfrm>
          <a:off x="0" y="0"/>
          <a:ext cx="0" cy="0"/>
          <a:chOff x="0" y="0"/>
          <a:chExt cx="0" cy="0"/>
        </a:xfrm>
      </p:grpSpPr>
      <p:sp>
        <p:nvSpPr>
          <p:cNvPr id="125" name="Google Shape;125;p25"/>
          <p:cNvSpPr/>
          <p:nvPr>
            <p:ph idx="2" type="pic"/>
          </p:nvPr>
        </p:nvSpPr>
        <p:spPr>
          <a:xfrm>
            <a:off x="354750" y="1034550"/>
            <a:ext cx="1833000" cy="1833000"/>
          </a:xfrm>
          <a:prstGeom prst="roundRect">
            <a:avLst>
              <a:gd fmla="val 8703" name="adj"/>
            </a:avLst>
          </a:prstGeom>
          <a:noFill/>
          <a:ln>
            <a:noFill/>
          </a:ln>
        </p:spPr>
      </p:sp>
      <p:sp>
        <p:nvSpPr>
          <p:cNvPr id="126" name="Google Shape;126;p25"/>
          <p:cNvSpPr/>
          <p:nvPr>
            <p:ph idx="3" type="pic"/>
          </p:nvPr>
        </p:nvSpPr>
        <p:spPr>
          <a:xfrm>
            <a:off x="2555250" y="1034550"/>
            <a:ext cx="1833000" cy="1833000"/>
          </a:xfrm>
          <a:prstGeom prst="roundRect">
            <a:avLst>
              <a:gd fmla="val 8703" name="adj"/>
            </a:avLst>
          </a:prstGeom>
          <a:noFill/>
          <a:ln>
            <a:noFill/>
          </a:ln>
        </p:spPr>
      </p:sp>
      <p:sp>
        <p:nvSpPr>
          <p:cNvPr id="127" name="Google Shape;127;p25"/>
          <p:cNvSpPr/>
          <p:nvPr>
            <p:ph idx="4" type="pic"/>
          </p:nvPr>
        </p:nvSpPr>
        <p:spPr>
          <a:xfrm>
            <a:off x="4755750" y="1034550"/>
            <a:ext cx="1833000" cy="1833000"/>
          </a:xfrm>
          <a:prstGeom prst="roundRect">
            <a:avLst>
              <a:gd fmla="val 8703" name="adj"/>
            </a:avLst>
          </a:prstGeom>
          <a:noFill/>
          <a:ln>
            <a:noFill/>
          </a:ln>
        </p:spPr>
      </p:sp>
      <p:sp>
        <p:nvSpPr>
          <p:cNvPr id="128" name="Google Shape;128;p25"/>
          <p:cNvSpPr/>
          <p:nvPr>
            <p:ph idx="5" type="pic"/>
          </p:nvPr>
        </p:nvSpPr>
        <p:spPr>
          <a:xfrm>
            <a:off x="6956250" y="1034550"/>
            <a:ext cx="1833000" cy="1833000"/>
          </a:xfrm>
          <a:prstGeom prst="roundRect">
            <a:avLst>
              <a:gd fmla="val 8703" name="adj"/>
            </a:avLst>
          </a:prstGeom>
          <a:noFill/>
          <a:ln>
            <a:noFill/>
          </a:ln>
        </p:spPr>
      </p:sp>
      <p:sp>
        <p:nvSpPr>
          <p:cNvPr id="129" name="Google Shape;129;p25"/>
          <p:cNvSpPr txBox="1"/>
          <p:nvPr>
            <p:ph idx="1" type="subTitle"/>
          </p:nvPr>
        </p:nvSpPr>
        <p:spPr>
          <a:xfrm>
            <a:off x="399725" y="303465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30" name="Google Shape;130;p25"/>
          <p:cNvSpPr txBox="1"/>
          <p:nvPr>
            <p:ph idx="6" type="subTitle"/>
          </p:nvPr>
        </p:nvSpPr>
        <p:spPr>
          <a:xfrm>
            <a:off x="399725" y="324610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31" name="Google Shape;131;p25"/>
          <p:cNvSpPr txBox="1"/>
          <p:nvPr>
            <p:ph idx="7" type="body"/>
          </p:nvPr>
        </p:nvSpPr>
        <p:spPr>
          <a:xfrm>
            <a:off x="399725" y="3628825"/>
            <a:ext cx="1716900" cy="9930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32" name="Google Shape;132;p25"/>
          <p:cNvSpPr txBox="1"/>
          <p:nvPr>
            <p:ph idx="8" type="subTitle"/>
          </p:nvPr>
        </p:nvSpPr>
        <p:spPr>
          <a:xfrm>
            <a:off x="2600225" y="303465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33" name="Google Shape;133;p25"/>
          <p:cNvSpPr txBox="1"/>
          <p:nvPr>
            <p:ph idx="9" type="subTitle"/>
          </p:nvPr>
        </p:nvSpPr>
        <p:spPr>
          <a:xfrm>
            <a:off x="2600225" y="324610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34" name="Google Shape;134;p25"/>
          <p:cNvSpPr txBox="1"/>
          <p:nvPr>
            <p:ph idx="13" type="body"/>
          </p:nvPr>
        </p:nvSpPr>
        <p:spPr>
          <a:xfrm>
            <a:off x="2600225" y="3628825"/>
            <a:ext cx="1716900" cy="9930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35" name="Google Shape;135;p25"/>
          <p:cNvSpPr txBox="1"/>
          <p:nvPr>
            <p:ph idx="14" type="subTitle"/>
          </p:nvPr>
        </p:nvSpPr>
        <p:spPr>
          <a:xfrm>
            <a:off x="4800725" y="303465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36" name="Google Shape;136;p25"/>
          <p:cNvSpPr txBox="1"/>
          <p:nvPr>
            <p:ph idx="15" type="subTitle"/>
          </p:nvPr>
        </p:nvSpPr>
        <p:spPr>
          <a:xfrm>
            <a:off x="4800725" y="324610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37" name="Google Shape;137;p25"/>
          <p:cNvSpPr txBox="1"/>
          <p:nvPr>
            <p:ph idx="16" type="body"/>
          </p:nvPr>
        </p:nvSpPr>
        <p:spPr>
          <a:xfrm>
            <a:off x="4800725" y="3628825"/>
            <a:ext cx="1716900" cy="9930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38" name="Google Shape;138;p25"/>
          <p:cNvSpPr txBox="1"/>
          <p:nvPr>
            <p:ph idx="17" type="subTitle"/>
          </p:nvPr>
        </p:nvSpPr>
        <p:spPr>
          <a:xfrm>
            <a:off x="7001225" y="303465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200"/>
              <a:buFont typeface="Plus Jakarta Sans Medium"/>
              <a:buNone/>
              <a:defRPr>
                <a:latin typeface="Plus Jakarta Sans Medium"/>
                <a:ea typeface="Plus Jakarta Sans Medium"/>
                <a:cs typeface="Plus Jakarta Sans Medium"/>
                <a:sym typeface="Plus Jakarta Sans Medium"/>
              </a:defRPr>
            </a:lvl9pPr>
          </a:lstStyle>
          <a:p/>
        </p:txBody>
      </p:sp>
      <p:sp>
        <p:nvSpPr>
          <p:cNvPr id="139" name="Google Shape;139;p25"/>
          <p:cNvSpPr txBox="1"/>
          <p:nvPr>
            <p:ph idx="18" type="subTitle"/>
          </p:nvPr>
        </p:nvSpPr>
        <p:spPr>
          <a:xfrm>
            <a:off x="7001225" y="3246100"/>
            <a:ext cx="17169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40" name="Google Shape;140;p25"/>
          <p:cNvSpPr txBox="1"/>
          <p:nvPr>
            <p:ph idx="19" type="body"/>
          </p:nvPr>
        </p:nvSpPr>
        <p:spPr>
          <a:xfrm>
            <a:off x="7001225" y="3628825"/>
            <a:ext cx="1716900" cy="9930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team 2">
  <p:cSld name="BLANK_1_1_1_1_1_1_1_1_1_1_1_1_1_1_1_1_1_1_1_1_1_1_2">
    <p:spTree>
      <p:nvGrpSpPr>
        <p:cNvPr id="141" name="Shape 141"/>
        <p:cNvGrpSpPr/>
        <p:nvPr/>
      </p:nvGrpSpPr>
      <p:grpSpPr>
        <a:xfrm>
          <a:off x="0" y="0"/>
          <a:ext cx="0" cy="0"/>
          <a:chOff x="0" y="0"/>
          <a:chExt cx="0" cy="0"/>
        </a:xfrm>
      </p:grpSpPr>
      <p:sp>
        <p:nvSpPr>
          <p:cNvPr id="142" name="Google Shape;142;p26"/>
          <p:cNvSpPr txBox="1"/>
          <p:nvPr>
            <p:ph idx="1" type="subTitle"/>
          </p:nvPr>
        </p:nvSpPr>
        <p:spPr>
          <a:xfrm>
            <a:off x="353900" y="226600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43" name="Google Shape;143;p26"/>
          <p:cNvSpPr txBox="1"/>
          <p:nvPr>
            <p:ph idx="2" type="subTitle"/>
          </p:nvPr>
        </p:nvSpPr>
        <p:spPr>
          <a:xfrm>
            <a:off x="353900" y="247100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44" name="Google Shape;144;p26"/>
          <p:cNvSpPr/>
          <p:nvPr>
            <p:ph idx="3" type="pic"/>
          </p:nvPr>
        </p:nvSpPr>
        <p:spPr>
          <a:xfrm>
            <a:off x="321050" y="825750"/>
            <a:ext cx="1342200" cy="1342200"/>
          </a:xfrm>
          <a:prstGeom prst="roundRect">
            <a:avLst>
              <a:gd fmla="val 8618" name="adj"/>
            </a:avLst>
          </a:prstGeom>
          <a:noFill/>
          <a:ln>
            <a:noFill/>
          </a:ln>
        </p:spPr>
      </p:sp>
      <p:sp>
        <p:nvSpPr>
          <p:cNvPr id="145" name="Google Shape;145;p26"/>
          <p:cNvSpPr txBox="1"/>
          <p:nvPr>
            <p:ph idx="4" type="subTitle"/>
          </p:nvPr>
        </p:nvSpPr>
        <p:spPr>
          <a:xfrm>
            <a:off x="2003288" y="226600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46" name="Google Shape;146;p26"/>
          <p:cNvSpPr txBox="1"/>
          <p:nvPr>
            <p:ph idx="5" type="subTitle"/>
          </p:nvPr>
        </p:nvSpPr>
        <p:spPr>
          <a:xfrm>
            <a:off x="2003288" y="247100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47" name="Google Shape;147;p26"/>
          <p:cNvSpPr/>
          <p:nvPr>
            <p:ph idx="6" type="pic"/>
          </p:nvPr>
        </p:nvSpPr>
        <p:spPr>
          <a:xfrm>
            <a:off x="1970438" y="825750"/>
            <a:ext cx="1342200" cy="1342200"/>
          </a:xfrm>
          <a:prstGeom prst="roundRect">
            <a:avLst>
              <a:gd fmla="val 8618" name="adj"/>
            </a:avLst>
          </a:prstGeom>
          <a:noFill/>
          <a:ln>
            <a:noFill/>
          </a:ln>
        </p:spPr>
      </p:sp>
      <p:sp>
        <p:nvSpPr>
          <p:cNvPr id="148" name="Google Shape;148;p26"/>
          <p:cNvSpPr txBox="1"/>
          <p:nvPr>
            <p:ph idx="7" type="subTitle"/>
          </p:nvPr>
        </p:nvSpPr>
        <p:spPr>
          <a:xfrm>
            <a:off x="3652675" y="226600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49" name="Google Shape;149;p26"/>
          <p:cNvSpPr txBox="1"/>
          <p:nvPr>
            <p:ph idx="8" type="subTitle"/>
          </p:nvPr>
        </p:nvSpPr>
        <p:spPr>
          <a:xfrm>
            <a:off x="3652675" y="247100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50" name="Google Shape;150;p26"/>
          <p:cNvSpPr/>
          <p:nvPr>
            <p:ph idx="9" type="pic"/>
          </p:nvPr>
        </p:nvSpPr>
        <p:spPr>
          <a:xfrm>
            <a:off x="3619825" y="825750"/>
            <a:ext cx="1342200" cy="1342200"/>
          </a:xfrm>
          <a:prstGeom prst="roundRect">
            <a:avLst>
              <a:gd fmla="val 8618" name="adj"/>
            </a:avLst>
          </a:prstGeom>
          <a:noFill/>
          <a:ln>
            <a:noFill/>
          </a:ln>
        </p:spPr>
      </p:sp>
      <p:sp>
        <p:nvSpPr>
          <p:cNvPr id="151" name="Google Shape;151;p26"/>
          <p:cNvSpPr txBox="1"/>
          <p:nvPr>
            <p:ph idx="13" type="subTitle"/>
          </p:nvPr>
        </p:nvSpPr>
        <p:spPr>
          <a:xfrm>
            <a:off x="5302050" y="226600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52" name="Google Shape;152;p26"/>
          <p:cNvSpPr txBox="1"/>
          <p:nvPr>
            <p:ph idx="14" type="subTitle"/>
          </p:nvPr>
        </p:nvSpPr>
        <p:spPr>
          <a:xfrm>
            <a:off x="5302050" y="247100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53" name="Google Shape;153;p26"/>
          <p:cNvSpPr/>
          <p:nvPr>
            <p:ph idx="15" type="pic"/>
          </p:nvPr>
        </p:nvSpPr>
        <p:spPr>
          <a:xfrm>
            <a:off x="5269200" y="825750"/>
            <a:ext cx="1342200" cy="1342200"/>
          </a:xfrm>
          <a:prstGeom prst="roundRect">
            <a:avLst>
              <a:gd fmla="val 8618" name="adj"/>
            </a:avLst>
          </a:prstGeom>
          <a:noFill/>
          <a:ln>
            <a:noFill/>
          </a:ln>
        </p:spPr>
      </p:sp>
      <p:sp>
        <p:nvSpPr>
          <p:cNvPr id="154" name="Google Shape;154;p26"/>
          <p:cNvSpPr txBox="1"/>
          <p:nvPr>
            <p:ph idx="16" type="subTitle"/>
          </p:nvPr>
        </p:nvSpPr>
        <p:spPr>
          <a:xfrm>
            <a:off x="2003300" y="441625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55" name="Google Shape;155;p26"/>
          <p:cNvSpPr txBox="1"/>
          <p:nvPr>
            <p:ph idx="17" type="subTitle"/>
          </p:nvPr>
        </p:nvSpPr>
        <p:spPr>
          <a:xfrm>
            <a:off x="2003300" y="462125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56" name="Google Shape;156;p26"/>
          <p:cNvSpPr/>
          <p:nvPr>
            <p:ph idx="18" type="pic"/>
          </p:nvPr>
        </p:nvSpPr>
        <p:spPr>
          <a:xfrm>
            <a:off x="1970450" y="2976000"/>
            <a:ext cx="1342200" cy="1342200"/>
          </a:xfrm>
          <a:prstGeom prst="roundRect">
            <a:avLst>
              <a:gd fmla="val 8618" name="adj"/>
            </a:avLst>
          </a:prstGeom>
          <a:noFill/>
          <a:ln>
            <a:noFill/>
          </a:ln>
        </p:spPr>
      </p:sp>
      <p:sp>
        <p:nvSpPr>
          <p:cNvPr id="157" name="Google Shape;157;p26"/>
          <p:cNvSpPr txBox="1"/>
          <p:nvPr>
            <p:ph idx="19" type="subTitle"/>
          </p:nvPr>
        </p:nvSpPr>
        <p:spPr>
          <a:xfrm>
            <a:off x="3652688" y="441625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58" name="Google Shape;158;p26"/>
          <p:cNvSpPr txBox="1"/>
          <p:nvPr>
            <p:ph idx="20" type="subTitle"/>
          </p:nvPr>
        </p:nvSpPr>
        <p:spPr>
          <a:xfrm>
            <a:off x="3652688" y="462125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59" name="Google Shape;159;p26"/>
          <p:cNvSpPr/>
          <p:nvPr>
            <p:ph idx="21" type="pic"/>
          </p:nvPr>
        </p:nvSpPr>
        <p:spPr>
          <a:xfrm>
            <a:off x="3619838" y="2976000"/>
            <a:ext cx="1342200" cy="1342200"/>
          </a:xfrm>
          <a:prstGeom prst="roundRect">
            <a:avLst>
              <a:gd fmla="val 8618" name="adj"/>
            </a:avLst>
          </a:prstGeom>
          <a:noFill/>
          <a:ln>
            <a:noFill/>
          </a:ln>
        </p:spPr>
      </p:sp>
      <p:sp>
        <p:nvSpPr>
          <p:cNvPr id="160" name="Google Shape;160;p26"/>
          <p:cNvSpPr txBox="1"/>
          <p:nvPr>
            <p:ph idx="22" type="subTitle"/>
          </p:nvPr>
        </p:nvSpPr>
        <p:spPr>
          <a:xfrm>
            <a:off x="5302075" y="441625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61" name="Google Shape;161;p26"/>
          <p:cNvSpPr txBox="1"/>
          <p:nvPr>
            <p:ph idx="23" type="subTitle"/>
          </p:nvPr>
        </p:nvSpPr>
        <p:spPr>
          <a:xfrm>
            <a:off x="5302075" y="462125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62" name="Google Shape;162;p26"/>
          <p:cNvSpPr/>
          <p:nvPr>
            <p:ph idx="24" type="pic"/>
          </p:nvPr>
        </p:nvSpPr>
        <p:spPr>
          <a:xfrm>
            <a:off x="5269225" y="2976000"/>
            <a:ext cx="1342200" cy="1342200"/>
          </a:xfrm>
          <a:prstGeom prst="roundRect">
            <a:avLst>
              <a:gd fmla="val 8618" name="adj"/>
            </a:avLst>
          </a:prstGeom>
          <a:noFill/>
          <a:ln>
            <a:noFill/>
          </a:ln>
        </p:spPr>
      </p:sp>
      <p:sp>
        <p:nvSpPr>
          <p:cNvPr id="163" name="Google Shape;163;p26"/>
          <p:cNvSpPr txBox="1"/>
          <p:nvPr>
            <p:ph idx="25" type="subTitle"/>
          </p:nvPr>
        </p:nvSpPr>
        <p:spPr>
          <a:xfrm>
            <a:off x="6951450" y="4416250"/>
            <a:ext cx="1098300" cy="1812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1pPr>
            <a:lvl2pPr lvl="1">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2pPr>
            <a:lvl3pPr lvl="2">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3pPr>
            <a:lvl4pPr lvl="3">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4pPr>
            <a:lvl5pPr lvl="4">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5pPr>
            <a:lvl6pPr lvl="5">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6pPr>
            <a:lvl7pPr lvl="6">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7pPr>
            <a:lvl8pPr lvl="7">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8pPr>
            <a:lvl9pPr lvl="8">
              <a:spcBef>
                <a:spcPts val="0"/>
              </a:spcBef>
              <a:spcAft>
                <a:spcPts val="0"/>
              </a:spcAft>
              <a:buClr>
                <a:schemeClr val="lt1"/>
              </a:buClr>
              <a:buSzPts val="1000"/>
              <a:buFont typeface="Plus Jakarta Sans Medium"/>
              <a:buNone/>
              <a:defRPr sz="1000">
                <a:latin typeface="Plus Jakarta Sans Medium"/>
                <a:ea typeface="Plus Jakarta Sans Medium"/>
                <a:cs typeface="Plus Jakarta Sans Medium"/>
                <a:sym typeface="Plus Jakarta Sans Medium"/>
              </a:defRPr>
            </a:lvl9pPr>
          </a:lstStyle>
          <a:p/>
        </p:txBody>
      </p:sp>
      <p:sp>
        <p:nvSpPr>
          <p:cNvPr id="164" name="Google Shape;164;p26"/>
          <p:cNvSpPr txBox="1"/>
          <p:nvPr>
            <p:ph idx="26" type="subTitle"/>
          </p:nvPr>
        </p:nvSpPr>
        <p:spPr>
          <a:xfrm>
            <a:off x="6951450" y="4621250"/>
            <a:ext cx="1257300" cy="132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Inter"/>
              <a:buNone/>
              <a:defRPr sz="1000"/>
            </a:lvl1pPr>
            <a:lvl2pPr lvl="1">
              <a:spcBef>
                <a:spcPts val="0"/>
              </a:spcBef>
              <a:spcAft>
                <a:spcPts val="0"/>
              </a:spcAft>
              <a:buClr>
                <a:schemeClr val="lt1"/>
              </a:buClr>
              <a:buSzPts val="1000"/>
              <a:buFont typeface="Inter"/>
              <a:buNone/>
              <a:defRPr sz="1000"/>
            </a:lvl2pPr>
            <a:lvl3pPr lvl="2">
              <a:spcBef>
                <a:spcPts val="0"/>
              </a:spcBef>
              <a:spcAft>
                <a:spcPts val="0"/>
              </a:spcAft>
              <a:buClr>
                <a:schemeClr val="lt1"/>
              </a:buClr>
              <a:buSzPts val="1000"/>
              <a:buFont typeface="Inter"/>
              <a:buNone/>
              <a:defRPr sz="1000"/>
            </a:lvl3pPr>
            <a:lvl4pPr lvl="3">
              <a:spcBef>
                <a:spcPts val="0"/>
              </a:spcBef>
              <a:spcAft>
                <a:spcPts val="0"/>
              </a:spcAft>
              <a:buClr>
                <a:schemeClr val="lt1"/>
              </a:buClr>
              <a:buSzPts val="1000"/>
              <a:buFont typeface="Inter"/>
              <a:buNone/>
              <a:defRPr sz="1000"/>
            </a:lvl4pPr>
            <a:lvl5pPr lvl="4">
              <a:spcBef>
                <a:spcPts val="0"/>
              </a:spcBef>
              <a:spcAft>
                <a:spcPts val="0"/>
              </a:spcAft>
              <a:buClr>
                <a:schemeClr val="lt1"/>
              </a:buClr>
              <a:buSzPts val="1000"/>
              <a:buFont typeface="Inter"/>
              <a:buNone/>
              <a:defRPr sz="1000"/>
            </a:lvl5pPr>
            <a:lvl6pPr lvl="5">
              <a:spcBef>
                <a:spcPts val="0"/>
              </a:spcBef>
              <a:spcAft>
                <a:spcPts val="0"/>
              </a:spcAft>
              <a:buClr>
                <a:schemeClr val="lt1"/>
              </a:buClr>
              <a:buSzPts val="1000"/>
              <a:buFont typeface="Inter"/>
              <a:buNone/>
              <a:defRPr sz="1000"/>
            </a:lvl6pPr>
            <a:lvl7pPr lvl="6">
              <a:spcBef>
                <a:spcPts val="0"/>
              </a:spcBef>
              <a:spcAft>
                <a:spcPts val="0"/>
              </a:spcAft>
              <a:buClr>
                <a:schemeClr val="lt1"/>
              </a:buClr>
              <a:buSzPts val="1000"/>
              <a:buFont typeface="Inter"/>
              <a:buNone/>
              <a:defRPr sz="1000"/>
            </a:lvl7pPr>
            <a:lvl8pPr lvl="7">
              <a:spcBef>
                <a:spcPts val="0"/>
              </a:spcBef>
              <a:spcAft>
                <a:spcPts val="0"/>
              </a:spcAft>
              <a:buClr>
                <a:schemeClr val="lt1"/>
              </a:buClr>
              <a:buSzPts val="1000"/>
              <a:buFont typeface="Inter"/>
              <a:buNone/>
              <a:defRPr sz="1000"/>
            </a:lvl8pPr>
            <a:lvl9pPr lvl="8">
              <a:spcBef>
                <a:spcPts val="0"/>
              </a:spcBef>
              <a:spcAft>
                <a:spcPts val="0"/>
              </a:spcAft>
              <a:buClr>
                <a:schemeClr val="lt1"/>
              </a:buClr>
              <a:buSzPts val="1000"/>
              <a:buFont typeface="Inter"/>
              <a:buNone/>
              <a:defRPr sz="1000"/>
            </a:lvl9pPr>
          </a:lstStyle>
          <a:p/>
        </p:txBody>
      </p:sp>
      <p:sp>
        <p:nvSpPr>
          <p:cNvPr id="165" name="Google Shape;165;p26"/>
          <p:cNvSpPr/>
          <p:nvPr>
            <p:ph idx="27" type="pic"/>
          </p:nvPr>
        </p:nvSpPr>
        <p:spPr>
          <a:xfrm>
            <a:off x="6918600" y="2976000"/>
            <a:ext cx="1342200" cy="1342200"/>
          </a:xfrm>
          <a:prstGeom prst="roundRect">
            <a:avLst>
              <a:gd fmla="val 8618" name="adj"/>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ersonas">
  <p:cSld name="BLANK_1_1_1_1_1_1_1_1_1_1_1_1_1_1_1_1_1_1_1_1_1_1_1">
    <p:spTree>
      <p:nvGrpSpPr>
        <p:cNvPr id="166" name="Shape 166"/>
        <p:cNvGrpSpPr/>
        <p:nvPr/>
      </p:nvGrpSpPr>
      <p:grpSpPr>
        <a:xfrm>
          <a:off x="0" y="0"/>
          <a:ext cx="0" cy="0"/>
          <a:chOff x="0" y="0"/>
          <a:chExt cx="0" cy="0"/>
        </a:xfrm>
      </p:grpSpPr>
      <p:sp>
        <p:nvSpPr>
          <p:cNvPr id="167" name="Google Shape;167;p27"/>
          <p:cNvSpPr/>
          <p:nvPr>
            <p:ph idx="2" type="pic"/>
          </p:nvPr>
        </p:nvSpPr>
        <p:spPr>
          <a:xfrm>
            <a:off x="228300" y="912725"/>
            <a:ext cx="1833000" cy="2294100"/>
          </a:xfrm>
          <a:prstGeom prst="roundRect">
            <a:avLst>
              <a:gd fmla="val 12454" name="adj"/>
            </a:avLst>
          </a:prstGeom>
          <a:noFill/>
          <a:ln>
            <a:noFill/>
          </a:ln>
        </p:spPr>
      </p:sp>
      <p:sp>
        <p:nvSpPr>
          <p:cNvPr id="168" name="Google Shape;168;p27"/>
          <p:cNvSpPr/>
          <p:nvPr>
            <p:ph idx="3" type="pic"/>
          </p:nvPr>
        </p:nvSpPr>
        <p:spPr>
          <a:xfrm>
            <a:off x="4781400" y="912725"/>
            <a:ext cx="1833000" cy="2294100"/>
          </a:xfrm>
          <a:prstGeom prst="roundRect">
            <a:avLst>
              <a:gd fmla="val 12454" name="adj"/>
            </a:avLst>
          </a:prstGeom>
          <a:noFill/>
          <a:ln>
            <a:noFill/>
          </a:ln>
        </p:spPr>
      </p:sp>
      <p:sp>
        <p:nvSpPr>
          <p:cNvPr id="169" name="Google Shape;169;p27"/>
          <p:cNvSpPr txBox="1"/>
          <p:nvPr>
            <p:ph idx="1" type="body"/>
          </p:nvPr>
        </p:nvSpPr>
        <p:spPr>
          <a:xfrm>
            <a:off x="2270700" y="968925"/>
            <a:ext cx="2091900" cy="28611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70" name="Google Shape;170;p27"/>
          <p:cNvSpPr txBox="1"/>
          <p:nvPr>
            <p:ph idx="4" type="body"/>
          </p:nvPr>
        </p:nvSpPr>
        <p:spPr>
          <a:xfrm>
            <a:off x="6823800" y="968925"/>
            <a:ext cx="2091900" cy="2861100"/>
          </a:xfrm>
          <a:prstGeom prst="rect">
            <a:avLst/>
          </a:prstGeom>
        </p:spPr>
        <p:txBody>
          <a:bodyPr anchorCtr="0" anchor="t" bIns="0" lIns="0" spcFirstLastPara="1" rIns="0" wrap="square" tIns="0">
            <a:sp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71" name="Google Shape;171;p27"/>
          <p:cNvSpPr txBox="1"/>
          <p:nvPr>
            <p:ph idx="5" type="subTitle"/>
          </p:nvPr>
        </p:nvSpPr>
        <p:spPr>
          <a:xfrm>
            <a:off x="277650" y="3373825"/>
            <a:ext cx="1725600" cy="452700"/>
          </a:xfrm>
          <a:prstGeom prst="rect">
            <a:avLst/>
          </a:prstGeom>
        </p:spPr>
        <p:txBody>
          <a:bodyPr anchorCtr="0" anchor="t" bIns="0" lIns="0" spcFirstLastPara="1" rIns="0" wrap="square" tIns="0">
            <a:noAutofit/>
          </a:bodyPr>
          <a:lstStyle>
            <a:lvl1pPr lvl="0">
              <a:spcBef>
                <a:spcPts val="0"/>
              </a:spcBef>
              <a:spcAft>
                <a:spcPts val="0"/>
              </a:spcAft>
              <a:buSzPts val="1200"/>
              <a:buFont typeface="Plus Jakarta Sans Medium"/>
              <a:buNone/>
              <a:defRPr>
                <a:latin typeface="Plus Jakarta Sans Medium"/>
                <a:ea typeface="Plus Jakarta Sans Medium"/>
                <a:cs typeface="Plus Jakarta Sans Medium"/>
                <a:sym typeface="Plus Jakarta Sans Medium"/>
              </a:defRPr>
            </a:lvl1pPr>
            <a:lvl2pPr lvl="1">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2pPr>
            <a:lvl3pPr lvl="2">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3pPr>
            <a:lvl4pPr lvl="3">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4pPr>
            <a:lvl5pPr lvl="4">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5pPr>
            <a:lvl6pPr lvl="5">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6pPr>
            <a:lvl7pPr lvl="6">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7pPr>
            <a:lvl8pPr lvl="7">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8pPr>
            <a:lvl9pPr lvl="8">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9pPr>
          </a:lstStyle>
          <a:p/>
        </p:txBody>
      </p:sp>
      <p:sp>
        <p:nvSpPr>
          <p:cNvPr id="172" name="Google Shape;172;p27"/>
          <p:cNvSpPr txBox="1"/>
          <p:nvPr>
            <p:ph idx="6" type="subTitle"/>
          </p:nvPr>
        </p:nvSpPr>
        <p:spPr>
          <a:xfrm>
            <a:off x="4835100" y="3373825"/>
            <a:ext cx="1725600" cy="452700"/>
          </a:xfrm>
          <a:prstGeom prst="rect">
            <a:avLst/>
          </a:prstGeom>
        </p:spPr>
        <p:txBody>
          <a:bodyPr anchorCtr="0" anchor="t" bIns="0" lIns="0" spcFirstLastPara="1" rIns="0" wrap="square" tIns="0">
            <a:noAutofit/>
          </a:bodyPr>
          <a:lstStyle>
            <a:lvl1pPr lvl="0">
              <a:spcBef>
                <a:spcPts val="0"/>
              </a:spcBef>
              <a:spcAft>
                <a:spcPts val="0"/>
              </a:spcAft>
              <a:buSzPts val="1200"/>
              <a:buFont typeface="Plus Jakarta Sans Medium"/>
              <a:buNone/>
              <a:defRPr>
                <a:latin typeface="Plus Jakarta Sans Medium"/>
                <a:ea typeface="Plus Jakarta Sans Medium"/>
                <a:cs typeface="Plus Jakarta Sans Medium"/>
                <a:sym typeface="Plus Jakarta Sans Medium"/>
              </a:defRPr>
            </a:lvl1pPr>
            <a:lvl2pPr lvl="1">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2pPr>
            <a:lvl3pPr lvl="2">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3pPr>
            <a:lvl4pPr lvl="3">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4pPr>
            <a:lvl5pPr lvl="4">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5pPr>
            <a:lvl6pPr lvl="5">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6pPr>
            <a:lvl7pPr lvl="6">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7pPr>
            <a:lvl8pPr lvl="7">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8pPr>
            <a:lvl9pPr lvl="8">
              <a:spcBef>
                <a:spcPts val="0"/>
              </a:spcBef>
              <a:spcAft>
                <a:spcPts val="0"/>
              </a:spcAft>
              <a:buClr>
                <a:schemeClr val="accent2"/>
              </a:buClr>
              <a:buSzPts val="1200"/>
              <a:buFont typeface="Plus Jakarta Sans Medium"/>
              <a:buNone/>
              <a:defRPr>
                <a:solidFill>
                  <a:schemeClr val="accent2"/>
                </a:solidFill>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oups">
  <p:cSld name="BLANK_1_1_1_1_1_1_1_1_1_1_1_1_1_1_1_1_1_1_1_1_1_1_1_2">
    <p:spTree>
      <p:nvGrpSpPr>
        <p:cNvPr id="173" name="Shape 173"/>
        <p:cNvGrpSpPr/>
        <p:nvPr/>
      </p:nvGrpSpPr>
      <p:grpSpPr>
        <a:xfrm>
          <a:off x="0" y="0"/>
          <a:ext cx="0" cy="0"/>
          <a:chOff x="0" y="0"/>
          <a:chExt cx="0" cy="0"/>
        </a:xfrm>
      </p:grpSpPr>
      <p:sp>
        <p:nvSpPr>
          <p:cNvPr id="174" name="Google Shape;174;p28"/>
          <p:cNvSpPr txBox="1"/>
          <p:nvPr>
            <p:ph type="title"/>
          </p:nvPr>
        </p:nvSpPr>
        <p:spPr>
          <a:xfrm>
            <a:off x="228600" y="741875"/>
            <a:ext cx="6480300" cy="415500"/>
          </a:xfrm>
          <a:prstGeom prst="rect">
            <a:avLst/>
          </a:prstGeom>
        </p:spPr>
        <p:txBody>
          <a:bodyPr anchorCtr="0" anchor="t" bIns="0" lIns="0" spcFirstLastPara="1" rIns="0" wrap="square" tIns="0">
            <a:spAutoFit/>
          </a:bodyPr>
          <a:lstStyle>
            <a:lvl1pPr lvl="0">
              <a:spcBef>
                <a:spcPts val="0"/>
              </a:spcBef>
              <a:spcAft>
                <a:spcPts val="0"/>
              </a:spcAft>
              <a:buNone/>
              <a:defRPr sz="3000">
                <a:latin typeface="Plus Jakarta Sans Medium"/>
                <a:ea typeface="Plus Jakarta Sans Medium"/>
                <a:cs typeface="Plus Jakarta Sans Medium"/>
                <a:sym typeface="Plus Jakarta Sans Medium"/>
              </a:defRPr>
            </a:lvl1pPr>
            <a:lvl2pPr lvl="1">
              <a:spcBef>
                <a:spcPts val="0"/>
              </a:spcBef>
              <a:spcAft>
                <a:spcPts val="0"/>
              </a:spcAft>
              <a:buNone/>
              <a:defRPr sz="3000">
                <a:latin typeface="Plus Jakarta Sans Medium"/>
                <a:ea typeface="Plus Jakarta Sans Medium"/>
                <a:cs typeface="Plus Jakarta Sans Medium"/>
                <a:sym typeface="Plus Jakarta Sans Medium"/>
              </a:defRPr>
            </a:lvl2pPr>
            <a:lvl3pPr lvl="2">
              <a:spcBef>
                <a:spcPts val="0"/>
              </a:spcBef>
              <a:spcAft>
                <a:spcPts val="0"/>
              </a:spcAft>
              <a:buNone/>
              <a:defRPr sz="3000">
                <a:latin typeface="Plus Jakarta Sans Medium"/>
                <a:ea typeface="Plus Jakarta Sans Medium"/>
                <a:cs typeface="Plus Jakarta Sans Medium"/>
                <a:sym typeface="Plus Jakarta Sans Medium"/>
              </a:defRPr>
            </a:lvl3pPr>
            <a:lvl4pPr lvl="3">
              <a:spcBef>
                <a:spcPts val="0"/>
              </a:spcBef>
              <a:spcAft>
                <a:spcPts val="0"/>
              </a:spcAft>
              <a:buNone/>
              <a:defRPr sz="3000">
                <a:latin typeface="Plus Jakarta Sans Medium"/>
                <a:ea typeface="Plus Jakarta Sans Medium"/>
                <a:cs typeface="Plus Jakarta Sans Medium"/>
                <a:sym typeface="Plus Jakarta Sans Medium"/>
              </a:defRPr>
            </a:lvl4pPr>
            <a:lvl5pPr lvl="4">
              <a:spcBef>
                <a:spcPts val="0"/>
              </a:spcBef>
              <a:spcAft>
                <a:spcPts val="0"/>
              </a:spcAft>
              <a:buNone/>
              <a:defRPr sz="3000">
                <a:latin typeface="Plus Jakarta Sans Medium"/>
                <a:ea typeface="Plus Jakarta Sans Medium"/>
                <a:cs typeface="Plus Jakarta Sans Medium"/>
                <a:sym typeface="Plus Jakarta Sans Medium"/>
              </a:defRPr>
            </a:lvl5pPr>
            <a:lvl6pPr lvl="5">
              <a:spcBef>
                <a:spcPts val="0"/>
              </a:spcBef>
              <a:spcAft>
                <a:spcPts val="0"/>
              </a:spcAft>
              <a:buNone/>
              <a:defRPr sz="3000">
                <a:latin typeface="Plus Jakarta Sans Medium"/>
                <a:ea typeface="Plus Jakarta Sans Medium"/>
                <a:cs typeface="Plus Jakarta Sans Medium"/>
                <a:sym typeface="Plus Jakarta Sans Medium"/>
              </a:defRPr>
            </a:lvl6pPr>
            <a:lvl7pPr lvl="6">
              <a:spcBef>
                <a:spcPts val="0"/>
              </a:spcBef>
              <a:spcAft>
                <a:spcPts val="0"/>
              </a:spcAft>
              <a:buNone/>
              <a:defRPr sz="3000">
                <a:latin typeface="Plus Jakarta Sans Medium"/>
                <a:ea typeface="Plus Jakarta Sans Medium"/>
                <a:cs typeface="Plus Jakarta Sans Medium"/>
                <a:sym typeface="Plus Jakarta Sans Medium"/>
              </a:defRPr>
            </a:lvl7pPr>
            <a:lvl8pPr lvl="7">
              <a:spcBef>
                <a:spcPts val="0"/>
              </a:spcBef>
              <a:spcAft>
                <a:spcPts val="0"/>
              </a:spcAft>
              <a:buNone/>
              <a:defRPr sz="3000">
                <a:latin typeface="Plus Jakarta Sans Medium"/>
                <a:ea typeface="Plus Jakarta Sans Medium"/>
                <a:cs typeface="Plus Jakarta Sans Medium"/>
                <a:sym typeface="Plus Jakarta Sans Medium"/>
              </a:defRPr>
            </a:lvl8pPr>
            <a:lvl9pPr lvl="8">
              <a:spcBef>
                <a:spcPts val="0"/>
              </a:spcBef>
              <a:spcAft>
                <a:spcPts val="0"/>
              </a:spcAft>
              <a:buNone/>
              <a:defRPr sz="3000">
                <a:latin typeface="Plus Jakarta Sans Medium"/>
                <a:ea typeface="Plus Jakarta Sans Medium"/>
                <a:cs typeface="Plus Jakarta Sans Medium"/>
                <a:sym typeface="Plus Jakarta Sans Medium"/>
              </a:defRPr>
            </a:lvl9pPr>
          </a:lstStyle>
          <a:p/>
        </p:txBody>
      </p:sp>
      <p:sp>
        <p:nvSpPr>
          <p:cNvPr id="175" name="Google Shape;175;p28"/>
          <p:cNvSpPr txBox="1"/>
          <p:nvPr>
            <p:ph idx="1" type="body"/>
          </p:nvPr>
        </p:nvSpPr>
        <p:spPr>
          <a:xfrm>
            <a:off x="228625" y="4191000"/>
            <a:ext cx="1113600" cy="713400"/>
          </a:xfrm>
          <a:prstGeom prst="rect">
            <a:avLst/>
          </a:prstGeom>
        </p:spPr>
        <p:txBody>
          <a:bodyPr anchorCtr="0" anchor="b" bIns="0" lIns="0" spcFirstLastPara="1" rIns="0" wrap="square" tIns="0">
            <a:noAutofit/>
          </a:bodyPr>
          <a:lstStyle>
            <a:lvl1pPr indent="-292100" lvl="0" marL="457200">
              <a:lnSpc>
                <a:spcPct val="115000"/>
              </a:lnSpc>
              <a:spcBef>
                <a:spcPts val="0"/>
              </a:spcBef>
              <a:spcAft>
                <a:spcPts val="0"/>
              </a:spcAft>
              <a:buClr>
                <a:schemeClr val="lt2"/>
              </a:buClr>
              <a:buSzPts val="1000"/>
              <a:buFont typeface="Inter"/>
              <a:buChar char="●"/>
              <a:defRPr sz="1000">
                <a:solidFill>
                  <a:schemeClr val="lt2"/>
                </a:solidFill>
              </a:defRPr>
            </a:lvl1pPr>
            <a:lvl2pPr indent="-292100" lvl="1" marL="914400">
              <a:lnSpc>
                <a:spcPct val="115000"/>
              </a:lnSpc>
              <a:spcBef>
                <a:spcPts val="800"/>
              </a:spcBef>
              <a:spcAft>
                <a:spcPts val="0"/>
              </a:spcAft>
              <a:buClr>
                <a:schemeClr val="lt2"/>
              </a:buClr>
              <a:buSzPts val="1000"/>
              <a:buFont typeface="Inter"/>
              <a:buChar char="○"/>
              <a:defRPr sz="1000">
                <a:solidFill>
                  <a:schemeClr val="lt2"/>
                </a:solidFill>
              </a:defRPr>
            </a:lvl2pPr>
            <a:lvl3pPr indent="-292100" lvl="2" marL="1371600">
              <a:lnSpc>
                <a:spcPct val="115000"/>
              </a:lnSpc>
              <a:spcBef>
                <a:spcPts val="800"/>
              </a:spcBef>
              <a:spcAft>
                <a:spcPts val="0"/>
              </a:spcAft>
              <a:buClr>
                <a:schemeClr val="lt2"/>
              </a:buClr>
              <a:buSzPts val="1000"/>
              <a:buFont typeface="Inter"/>
              <a:buChar char="■"/>
              <a:defRPr sz="1000">
                <a:solidFill>
                  <a:schemeClr val="lt2"/>
                </a:solidFill>
              </a:defRPr>
            </a:lvl3pPr>
            <a:lvl4pPr indent="-292100" lvl="3" marL="1828800">
              <a:lnSpc>
                <a:spcPct val="115000"/>
              </a:lnSpc>
              <a:spcBef>
                <a:spcPts val="800"/>
              </a:spcBef>
              <a:spcAft>
                <a:spcPts val="0"/>
              </a:spcAft>
              <a:buClr>
                <a:schemeClr val="lt2"/>
              </a:buClr>
              <a:buSzPts val="1000"/>
              <a:buFont typeface="Inter"/>
              <a:buChar char="●"/>
              <a:defRPr sz="1000">
                <a:solidFill>
                  <a:schemeClr val="lt2"/>
                </a:solidFill>
              </a:defRPr>
            </a:lvl4pPr>
            <a:lvl5pPr indent="-292100" lvl="4" marL="2286000">
              <a:lnSpc>
                <a:spcPct val="115000"/>
              </a:lnSpc>
              <a:spcBef>
                <a:spcPts val="800"/>
              </a:spcBef>
              <a:spcAft>
                <a:spcPts val="0"/>
              </a:spcAft>
              <a:buClr>
                <a:schemeClr val="lt2"/>
              </a:buClr>
              <a:buSzPts val="1000"/>
              <a:buFont typeface="Inter"/>
              <a:buChar char="○"/>
              <a:defRPr sz="1000">
                <a:solidFill>
                  <a:schemeClr val="lt2"/>
                </a:solidFill>
              </a:defRPr>
            </a:lvl5pPr>
            <a:lvl6pPr indent="-292100" lvl="5" marL="2743200">
              <a:lnSpc>
                <a:spcPct val="115000"/>
              </a:lnSpc>
              <a:spcBef>
                <a:spcPts val="800"/>
              </a:spcBef>
              <a:spcAft>
                <a:spcPts val="0"/>
              </a:spcAft>
              <a:buClr>
                <a:schemeClr val="lt2"/>
              </a:buClr>
              <a:buSzPts val="1000"/>
              <a:buFont typeface="Inter"/>
              <a:buChar char="■"/>
              <a:defRPr sz="1000">
                <a:solidFill>
                  <a:schemeClr val="lt2"/>
                </a:solidFill>
              </a:defRPr>
            </a:lvl6pPr>
            <a:lvl7pPr indent="-292100" lvl="6" marL="3200400">
              <a:lnSpc>
                <a:spcPct val="115000"/>
              </a:lnSpc>
              <a:spcBef>
                <a:spcPts val="800"/>
              </a:spcBef>
              <a:spcAft>
                <a:spcPts val="0"/>
              </a:spcAft>
              <a:buClr>
                <a:schemeClr val="lt2"/>
              </a:buClr>
              <a:buSzPts val="1000"/>
              <a:buFont typeface="Inter"/>
              <a:buChar char="●"/>
              <a:defRPr sz="1000">
                <a:solidFill>
                  <a:schemeClr val="lt2"/>
                </a:solidFill>
              </a:defRPr>
            </a:lvl7pPr>
            <a:lvl8pPr indent="-292100" lvl="7" marL="3657600">
              <a:lnSpc>
                <a:spcPct val="115000"/>
              </a:lnSpc>
              <a:spcBef>
                <a:spcPts val="800"/>
              </a:spcBef>
              <a:spcAft>
                <a:spcPts val="0"/>
              </a:spcAft>
              <a:buClr>
                <a:schemeClr val="lt2"/>
              </a:buClr>
              <a:buSzPts val="1000"/>
              <a:buFont typeface="Inter"/>
              <a:buChar char="○"/>
              <a:defRPr sz="1000">
                <a:solidFill>
                  <a:schemeClr val="lt2"/>
                </a:solidFill>
              </a:defRPr>
            </a:lvl8pPr>
            <a:lvl9pPr indent="-292100" lvl="8" marL="4114800">
              <a:lnSpc>
                <a:spcPct val="115000"/>
              </a:lnSpc>
              <a:spcBef>
                <a:spcPts val="800"/>
              </a:spcBef>
              <a:spcAft>
                <a:spcPts val="800"/>
              </a:spcAft>
              <a:buClr>
                <a:schemeClr val="lt2"/>
              </a:buClr>
              <a:buSzPts val="1000"/>
              <a:buFont typeface="Inter"/>
              <a:buChar char="■"/>
              <a:defRPr sz="1000">
                <a:solidFill>
                  <a:schemeClr val="lt2"/>
                </a:solidFill>
              </a:defRPr>
            </a:lvl9pPr>
          </a:lstStyle>
          <a:p/>
        </p:txBody>
      </p:sp>
      <p:sp>
        <p:nvSpPr>
          <p:cNvPr id="176" name="Google Shape;176;p28"/>
          <p:cNvSpPr/>
          <p:nvPr>
            <p:ph idx="2" type="pic"/>
          </p:nvPr>
        </p:nvSpPr>
        <p:spPr>
          <a:xfrm>
            <a:off x="228575" y="1571250"/>
            <a:ext cx="517500" cy="517500"/>
          </a:xfrm>
          <a:prstGeom prst="ellipse">
            <a:avLst/>
          </a:prstGeom>
          <a:noFill/>
          <a:ln>
            <a:noFill/>
          </a:ln>
        </p:spPr>
      </p:sp>
      <p:sp>
        <p:nvSpPr>
          <p:cNvPr id="177" name="Google Shape;177;p28"/>
          <p:cNvSpPr/>
          <p:nvPr>
            <p:ph idx="3" type="pic"/>
          </p:nvPr>
        </p:nvSpPr>
        <p:spPr>
          <a:xfrm>
            <a:off x="824775" y="1571250"/>
            <a:ext cx="517500" cy="517500"/>
          </a:xfrm>
          <a:prstGeom prst="ellipse">
            <a:avLst/>
          </a:prstGeom>
          <a:noFill/>
          <a:ln>
            <a:noFill/>
          </a:ln>
        </p:spPr>
      </p:sp>
      <p:sp>
        <p:nvSpPr>
          <p:cNvPr id="178" name="Google Shape;178;p28"/>
          <p:cNvSpPr/>
          <p:nvPr>
            <p:ph idx="4" type="pic"/>
          </p:nvPr>
        </p:nvSpPr>
        <p:spPr>
          <a:xfrm>
            <a:off x="228550" y="2165325"/>
            <a:ext cx="517500" cy="517500"/>
          </a:xfrm>
          <a:prstGeom prst="ellipse">
            <a:avLst/>
          </a:prstGeom>
          <a:noFill/>
          <a:ln>
            <a:noFill/>
          </a:ln>
        </p:spPr>
      </p:sp>
      <p:sp>
        <p:nvSpPr>
          <p:cNvPr id="179" name="Google Shape;179;p28"/>
          <p:cNvSpPr/>
          <p:nvPr>
            <p:ph idx="5" type="pic"/>
          </p:nvPr>
        </p:nvSpPr>
        <p:spPr>
          <a:xfrm>
            <a:off x="824750" y="2165325"/>
            <a:ext cx="517500" cy="517500"/>
          </a:xfrm>
          <a:prstGeom prst="ellipse">
            <a:avLst/>
          </a:prstGeom>
          <a:noFill/>
          <a:ln>
            <a:noFill/>
          </a:ln>
        </p:spPr>
      </p:sp>
      <p:sp>
        <p:nvSpPr>
          <p:cNvPr id="180" name="Google Shape;180;p28"/>
          <p:cNvSpPr/>
          <p:nvPr>
            <p:ph idx="6" type="pic"/>
          </p:nvPr>
        </p:nvSpPr>
        <p:spPr>
          <a:xfrm>
            <a:off x="228588" y="2759400"/>
            <a:ext cx="517500" cy="517500"/>
          </a:xfrm>
          <a:prstGeom prst="ellipse">
            <a:avLst/>
          </a:prstGeom>
          <a:noFill/>
          <a:ln>
            <a:noFill/>
          </a:ln>
        </p:spPr>
      </p:sp>
      <p:sp>
        <p:nvSpPr>
          <p:cNvPr id="181" name="Google Shape;181;p28"/>
          <p:cNvSpPr/>
          <p:nvPr>
            <p:ph idx="7" type="pic"/>
          </p:nvPr>
        </p:nvSpPr>
        <p:spPr>
          <a:xfrm>
            <a:off x="824788" y="2759400"/>
            <a:ext cx="517500" cy="517500"/>
          </a:xfrm>
          <a:prstGeom prst="ellipse">
            <a:avLst/>
          </a:prstGeom>
          <a:noFill/>
          <a:ln>
            <a:noFill/>
          </a:ln>
        </p:spPr>
      </p:sp>
      <p:sp>
        <p:nvSpPr>
          <p:cNvPr id="182" name="Google Shape;182;p28"/>
          <p:cNvSpPr/>
          <p:nvPr>
            <p:ph idx="8" type="pic"/>
          </p:nvPr>
        </p:nvSpPr>
        <p:spPr>
          <a:xfrm>
            <a:off x="228563" y="3353475"/>
            <a:ext cx="517500" cy="517500"/>
          </a:xfrm>
          <a:prstGeom prst="ellipse">
            <a:avLst/>
          </a:prstGeom>
          <a:noFill/>
          <a:ln>
            <a:noFill/>
          </a:ln>
        </p:spPr>
      </p:sp>
      <p:sp>
        <p:nvSpPr>
          <p:cNvPr id="183" name="Google Shape;183;p28"/>
          <p:cNvSpPr/>
          <p:nvPr>
            <p:ph idx="9" type="pic"/>
          </p:nvPr>
        </p:nvSpPr>
        <p:spPr>
          <a:xfrm>
            <a:off x="824763" y="3353475"/>
            <a:ext cx="517500" cy="517500"/>
          </a:xfrm>
          <a:prstGeom prst="ellipse">
            <a:avLst/>
          </a:prstGeom>
          <a:noFill/>
          <a:ln>
            <a:no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1">
  <p:cSld name="BLANK_1_1_1_1_1_1_1_1_1_1_1_1_1_1_1_1_1_1_1_1_1_1_1_1">
    <p:bg>
      <p:bgPr>
        <a:solidFill>
          <a:schemeClr val="accent4"/>
        </a:solidFill>
      </p:bgPr>
    </p:bg>
    <p:spTree>
      <p:nvGrpSpPr>
        <p:cNvPr id="184" name="Shape 184"/>
        <p:cNvGrpSpPr/>
        <p:nvPr/>
      </p:nvGrpSpPr>
      <p:grpSpPr>
        <a:xfrm>
          <a:off x="0" y="0"/>
          <a:ext cx="0" cy="0"/>
          <a:chOff x="0" y="0"/>
          <a:chExt cx="0" cy="0"/>
        </a:xfrm>
      </p:grpSpPr>
      <p:sp>
        <p:nvSpPr>
          <p:cNvPr id="185" name="Google Shape;185;p29"/>
          <p:cNvSpPr txBox="1"/>
          <p:nvPr>
            <p:ph type="title"/>
          </p:nvPr>
        </p:nvSpPr>
        <p:spPr>
          <a:xfrm>
            <a:off x="228600" y="228600"/>
            <a:ext cx="6421500" cy="498600"/>
          </a:xfrm>
          <a:prstGeom prst="rect">
            <a:avLst/>
          </a:prstGeom>
        </p:spPr>
        <p:txBody>
          <a:bodyPr anchorCtr="0" anchor="t" bIns="0" lIns="0" spcFirstLastPara="1" rIns="0" wrap="square" tIns="0">
            <a:spAutoFit/>
          </a:bodyPr>
          <a:lstStyle>
            <a:lvl1pPr lvl="0">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1pPr>
            <a:lvl2pPr lvl="1">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2pPr>
            <a:lvl3pPr lvl="2">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3pPr>
            <a:lvl4pPr lvl="3">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4pPr>
            <a:lvl5pPr lvl="4">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5pPr>
            <a:lvl6pPr lvl="5">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6pPr>
            <a:lvl7pPr lvl="6">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7pPr>
            <a:lvl8pPr lvl="7">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8pPr>
            <a:lvl9pPr lvl="8">
              <a:spcBef>
                <a:spcPts val="0"/>
              </a:spcBef>
              <a:spcAft>
                <a:spcPts val="0"/>
              </a:spcAft>
              <a:buNone/>
              <a:defRPr sz="3600">
                <a:solidFill>
                  <a:schemeClr val="dk2"/>
                </a:solidFill>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2">
  <p:cSld name="BLANK_1_1_1_1_1_1_1_1_1_1_1_1_1_1_1_1_1_1_1_1_1_1_1_1_1">
    <p:spTree>
      <p:nvGrpSpPr>
        <p:cNvPr id="186" name="Shape 186"/>
        <p:cNvGrpSpPr/>
        <p:nvPr/>
      </p:nvGrpSpPr>
      <p:grpSpPr>
        <a:xfrm>
          <a:off x="0" y="0"/>
          <a:ext cx="0" cy="0"/>
          <a:chOff x="0" y="0"/>
          <a:chExt cx="0" cy="0"/>
        </a:xfrm>
      </p:grpSpPr>
      <p:sp>
        <p:nvSpPr>
          <p:cNvPr id="187" name="Google Shape;187;p30"/>
          <p:cNvSpPr txBox="1"/>
          <p:nvPr>
            <p:ph type="title"/>
          </p:nvPr>
        </p:nvSpPr>
        <p:spPr>
          <a:xfrm>
            <a:off x="228600" y="228600"/>
            <a:ext cx="6421500" cy="498600"/>
          </a:xfrm>
          <a:prstGeom prst="rect">
            <a:avLst/>
          </a:prstGeom>
        </p:spPr>
        <p:txBody>
          <a:bodyPr anchorCtr="0" anchor="t" bIns="0" lIns="0" spcFirstLastPara="1" rIns="0" wrap="square" tIns="0">
            <a:spAutoFit/>
          </a:bodyPr>
          <a:lstStyle>
            <a:lvl1pPr lvl="0">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1pPr>
            <a:lvl2pPr lvl="1">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2pPr>
            <a:lvl3pPr lvl="2">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3pPr>
            <a:lvl4pPr lvl="3">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4pPr>
            <a:lvl5pPr lvl="4">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5pPr>
            <a:lvl6pPr lvl="5">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6pPr>
            <a:lvl7pPr lvl="6">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7pPr>
            <a:lvl8pPr lvl="7">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8pPr>
            <a:lvl9pPr lvl="8">
              <a:spcBef>
                <a:spcPts val="0"/>
              </a:spcBef>
              <a:spcAft>
                <a:spcPts val="0"/>
              </a:spcAft>
              <a:buNone/>
              <a:defRPr sz="3600">
                <a:solidFill>
                  <a:schemeClr val="accent3"/>
                </a:solidFill>
                <a:latin typeface="Plus Jakarta Sans Medium"/>
                <a:ea typeface="Plus Jakarta Sans Medium"/>
                <a:cs typeface="Plus Jakarta Sans Medium"/>
                <a:sym typeface="Plus Jakarta Sans Medium"/>
              </a:defRPr>
            </a:lvl9pPr>
          </a:lstStyle>
          <a:p/>
        </p:txBody>
      </p:sp>
      <p:sp>
        <p:nvSpPr>
          <p:cNvPr id="188" name="Google Shape;188;p30"/>
          <p:cNvSpPr txBox="1"/>
          <p:nvPr>
            <p:ph idx="1" type="subTitle"/>
          </p:nvPr>
        </p:nvSpPr>
        <p:spPr>
          <a:xfrm>
            <a:off x="228600" y="952675"/>
            <a:ext cx="6480300" cy="17034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1pPr>
            <a:lvl2pPr lvl="1">
              <a:lnSpc>
                <a:spcPct val="115000"/>
              </a:lnSpc>
              <a:spcBef>
                <a:spcPts val="100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2pPr>
            <a:lvl3pPr lvl="2">
              <a:lnSpc>
                <a:spcPct val="115000"/>
              </a:lnSpc>
              <a:spcBef>
                <a:spcPts val="100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3pPr>
            <a:lvl4pPr lvl="3">
              <a:lnSpc>
                <a:spcPct val="115000"/>
              </a:lnSpc>
              <a:spcBef>
                <a:spcPts val="100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4pPr>
            <a:lvl5pPr lvl="4">
              <a:lnSpc>
                <a:spcPct val="115000"/>
              </a:lnSpc>
              <a:spcBef>
                <a:spcPts val="100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5pPr>
            <a:lvl6pPr lvl="5">
              <a:lnSpc>
                <a:spcPct val="115000"/>
              </a:lnSpc>
              <a:spcBef>
                <a:spcPts val="100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6pPr>
            <a:lvl7pPr lvl="6">
              <a:lnSpc>
                <a:spcPct val="115000"/>
              </a:lnSpc>
              <a:spcBef>
                <a:spcPts val="100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7pPr>
            <a:lvl8pPr lvl="7">
              <a:lnSpc>
                <a:spcPct val="115000"/>
              </a:lnSpc>
              <a:spcBef>
                <a:spcPts val="1000"/>
              </a:spcBef>
              <a:spcAft>
                <a:spcPts val="0"/>
              </a:spcAft>
              <a:buClr>
                <a:schemeClr val="lt1"/>
              </a:buClr>
              <a:buSzPts val="1800"/>
              <a:buFont typeface="Plus Jakarta Sans"/>
              <a:buNone/>
              <a:defRPr sz="1800">
                <a:latin typeface="Plus Jakarta Sans"/>
                <a:ea typeface="Plus Jakarta Sans"/>
                <a:cs typeface="Plus Jakarta Sans"/>
                <a:sym typeface="Plus Jakarta Sans"/>
              </a:defRPr>
            </a:lvl8pPr>
            <a:lvl9pPr lvl="8">
              <a:lnSpc>
                <a:spcPct val="115000"/>
              </a:lnSpc>
              <a:spcBef>
                <a:spcPts val="1000"/>
              </a:spcBef>
              <a:spcAft>
                <a:spcPts val="1000"/>
              </a:spcAft>
              <a:buClr>
                <a:schemeClr val="lt1"/>
              </a:buClr>
              <a:buSzPts val="1800"/>
              <a:buFont typeface="Plus Jakarta Sans"/>
              <a:buNone/>
              <a:defRPr sz="1800">
                <a:latin typeface="Plus Jakarta Sans"/>
                <a:ea typeface="Plus Jakarta Sans"/>
                <a:cs typeface="Plus Jakarta Sans"/>
                <a:sym typeface="Plus Jakarta Sans"/>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3">
  <p:cSld name="BLANK_1_1_1_1_1_1_1_1_1_1_1_1_1_1_1_1_1_1_1_1_1_1_1_1_1_1">
    <p:bg>
      <p:bgPr>
        <a:solidFill>
          <a:schemeClr val="accent5"/>
        </a:solidFill>
      </p:bgPr>
    </p:bg>
    <p:spTree>
      <p:nvGrpSpPr>
        <p:cNvPr id="189" name="Shape 189"/>
        <p:cNvGrpSpPr/>
        <p:nvPr/>
      </p:nvGrpSpPr>
      <p:grpSpPr>
        <a:xfrm>
          <a:off x="0" y="0"/>
          <a:ext cx="0" cy="0"/>
          <a:chOff x="0" y="0"/>
          <a:chExt cx="0" cy="0"/>
        </a:xfrm>
      </p:grpSpPr>
      <p:sp>
        <p:nvSpPr>
          <p:cNvPr id="190" name="Google Shape;190;p31"/>
          <p:cNvSpPr txBox="1"/>
          <p:nvPr>
            <p:ph type="title"/>
          </p:nvPr>
        </p:nvSpPr>
        <p:spPr>
          <a:xfrm>
            <a:off x="228600" y="228600"/>
            <a:ext cx="6421500" cy="498600"/>
          </a:xfrm>
          <a:prstGeom prst="rect">
            <a:avLst/>
          </a:prstGeom>
        </p:spPr>
        <p:txBody>
          <a:bodyPr anchorCtr="0" anchor="t" bIns="0" lIns="0" spcFirstLastPara="1" rIns="0" wrap="square" tIns="0">
            <a:spAutoFit/>
          </a:bodyPr>
          <a:lstStyle>
            <a:lvl1pPr lvl="0">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1pPr>
            <a:lvl2pPr lvl="1">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2pPr>
            <a:lvl3pPr lvl="2">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3pPr>
            <a:lvl4pPr lvl="3">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4pPr>
            <a:lvl5pPr lvl="4">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5pPr>
            <a:lvl6pPr lvl="5">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6pPr>
            <a:lvl7pPr lvl="6">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7pPr>
            <a:lvl8pPr lvl="7">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8pPr>
            <a:lvl9pPr lvl="8">
              <a:spcBef>
                <a:spcPts val="0"/>
              </a:spcBef>
              <a:spcAft>
                <a:spcPts val="0"/>
              </a:spcAft>
              <a:buNone/>
              <a:defRPr sz="3600">
                <a:solidFill>
                  <a:schemeClr val="accent4"/>
                </a:solidFill>
                <a:latin typeface="Plus Jakarta Sans Medium"/>
                <a:ea typeface="Plus Jakarta Sans Medium"/>
                <a:cs typeface="Plus Jakarta Sans Medium"/>
                <a:sym typeface="Plus Jakarta Sans Medium"/>
              </a:defRPr>
            </a:lvl9pPr>
          </a:lstStyle>
          <a:p/>
        </p:txBody>
      </p:sp>
      <p:sp>
        <p:nvSpPr>
          <p:cNvPr id="191" name="Google Shape;191;p31"/>
          <p:cNvSpPr txBox="1"/>
          <p:nvPr>
            <p:ph idx="1" type="subTitle"/>
          </p:nvPr>
        </p:nvSpPr>
        <p:spPr>
          <a:xfrm>
            <a:off x="228600" y="952675"/>
            <a:ext cx="6480300" cy="17034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1pPr>
            <a:lvl2pPr lvl="1">
              <a:lnSpc>
                <a:spcPct val="115000"/>
              </a:lnSpc>
              <a:spcBef>
                <a:spcPts val="100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2pPr>
            <a:lvl3pPr lvl="2">
              <a:lnSpc>
                <a:spcPct val="115000"/>
              </a:lnSpc>
              <a:spcBef>
                <a:spcPts val="100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3pPr>
            <a:lvl4pPr lvl="3">
              <a:lnSpc>
                <a:spcPct val="115000"/>
              </a:lnSpc>
              <a:spcBef>
                <a:spcPts val="100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4pPr>
            <a:lvl5pPr lvl="4">
              <a:lnSpc>
                <a:spcPct val="115000"/>
              </a:lnSpc>
              <a:spcBef>
                <a:spcPts val="100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5pPr>
            <a:lvl6pPr lvl="5">
              <a:lnSpc>
                <a:spcPct val="115000"/>
              </a:lnSpc>
              <a:spcBef>
                <a:spcPts val="100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6pPr>
            <a:lvl7pPr lvl="6">
              <a:lnSpc>
                <a:spcPct val="115000"/>
              </a:lnSpc>
              <a:spcBef>
                <a:spcPts val="100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7pPr>
            <a:lvl8pPr lvl="7">
              <a:lnSpc>
                <a:spcPct val="115000"/>
              </a:lnSpc>
              <a:spcBef>
                <a:spcPts val="1000"/>
              </a:spcBef>
              <a:spcAft>
                <a:spcPts val="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8pPr>
            <a:lvl9pPr lvl="8">
              <a:lnSpc>
                <a:spcPct val="115000"/>
              </a:lnSpc>
              <a:spcBef>
                <a:spcPts val="1000"/>
              </a:spcBef>
              <a:spcAft>
                <a:spcPts val="1000"/>
              </a:spcAft>
              <a:buClr>
                <a:schemeClr val="lt2"/>
              </a:buClr>
              <a:buSzPts val="1800"/>
              <a:buFont typeface="Plus Jakarta Sans"/>
              <a:buNone/>
              <a:defRPr sz="1800">
                <a:solidFill>
                  <a:schemeClr val="lt2"/>
                </a:solidFill>
                <a:latin typeface="Plus Jakarta Sans"/>
                <a:ea typeface="Plus Jakarta Sans"/>
                <a:cs typeface="Plus Jakarta Sans"/>
                <a:sym typeface="Plus Jakarta Sans"/>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odboard 1">
  <p:cSld name="BLANK_1_1_1_1_1_1_1_1_1_1_1_1_1_1_1_1_1_1_1_1_1_1_1_1_1_2">
    <p:spTree>
      <p:nvGrpSpPr>
        <p:cNvPr id="192" name="Shape 192"/>
        <p:cNvGrpSpPr/>
        <p:nvPr/>
      </p:nvGrpSpPr>
      <p:grpSpPr>
        <a:xfrm>
          <a:off x="0" y="0"/>
          <a:ext cx="0" cy="0"/>
          <a:chOff x="0" y="0"/>
          <a:chExt cx="0" cy="0"/>
        </a:xfrm>
      </p:grpSpPr>
      <p:sp>
        <p:nvSpPr>
          <p:cNvPr id="193" name="Google Shape;193;p32"/>
          <p:cNvSpPr/>
          <p:nvPr>
            <p:ph idx="2" type="pic"/>
          </p:nvPr>
        </p:nvSpPr>
        <p:spPr>
          <a:xfrm>
            <a:off x="4577975" y="632250"/>
            <a:ext cx="4349400" cy="4281600"/>
          </a:xfrm>
          <a:prstGeom prst="roundRect">
            <a:avLst>
              <a:gd fmla="val 6217" name="adj"/>
            </a:avLst>
          </a:prstGeom>
          <a:noFill/>
          <a:ln>
            <a:noFill/>
          </a:ln>
        </p:spPr>
      </p:sp>
      <p:sp>
        <p:nvSpPr>
          <p:cNvPr id="194" name="Google Shape;194;p32"/>
          <p:cNvSpPr/>
          <p:nvPr>
            <p:ph idx="3" type="pic"/>
          </p:nvPr>
        </p:nvSpPr>
        <p:spPr>
          <a:xfrm>
            <a:off x="228775" y="2621175"/>
            <a:ext cx="4238400" cy="2293500"/>
          </a:xfrm>
          <a:prstGeom prst="roundRect">
            <a:avLst>
              <a:gd fmla="val 9802" name="adj"/>
            </a:avLst>
          </a:prstGeom>
          <a:noFill/>
          <a:ln>
            <a:noFill/>
          </a:ln>
        </p:spPr>
      </p:sp>
      <p:sp>
        <p:nvSpPr>
          <p:cNvPr id="195" name="Google Shape;195;p32"/>
          <p:cNvSpPr/>
          <p:nvPr>
            <p:ph idx="4" type="pic"/>
          </p:nvPr>
        </p:nvSpPr>
        <p:spPr>
          <a:xfrm>
            <a:off x="228775" y="632025"/>
            <a:ext cx="2068500" cy="1890900"/>
          </a:xfrm>
          <a:prstGeom prst="roundRect">
            <a:avLst>
              <a:gd fmla="val 11889" name="adj"/>
            </a:avLst>
          </a:prstGeom>
          <a:noFill/>
          <a:ln>
            <a:noFill/>
          </a:ln>
        </p:spPr>
      </p:sp>
      <p:sp>
        <p:nvSpPr>
          <p:cNvPr id="196" name="Google Shape;196;p32"/>
          <p:cNvSpPr/>
          <p:nvPr>
            <p:ph idx="5" type="pic"/>
          </p:nvPr>
        </p:nvSpPr>
        <p:spPr>
          <a:xfrm>
            <a:off x="2403375" y="632025"/>
            <a:ext cx="2068500" cy="1890900"/>
          </a:xfrm>
          <a:prstGeom prst="roundRect">
            <a:avLst>
              <a:gd fmla="val 11889" name="adj"/>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odboard 2">
  <p:cSld name="BLANK_1_1_1_1_1_1_1_1_1_1_1_1_1_1_1_1_1_1_1_1_1_1_1_1_1_2_1">
    <p:spTree>
      <p:nvGrpSpPr>
        <p:cNvPr id="197" name="Shape 197"/>
        <p:cNvGrpSpPr/>
        <p:nvPr/>
      </p:nvGrpSpPr>
      <p:grpSpPr>
        <a:xfrm>
          <a:off x="0" y="0"/>
          <a:ext cx="0" cy="0"/>
          <a:chOff x="0" y="0"/>
          <a:chExt cx="0" cy="0"/>
        </a:xfrm>
      </p:grpSpPr>
      <p:sp>
        <p:nvSpPr>
          <p:cNvPr id="198" name="Google Shape;198;p33"/>
          <p:cNvSpPr/>
          <p:nvPr>
            <p:ph idx="2" type="pic"/>
          </p:nvPr>
        </p:nvSpPr>
        <p:spPr>
          <a:xfrm>
            <a:off x="228625" y="632025"/>
            <a:ext cx="2085300" cy="2768700"/>
          </a:xfrm>
          <a:prstGeom prst="round2SameRect">
            <a:avLst>
              <a:gd fmla="val 11780" name="adj1"/>
              <a:gd fmla="val 0" name="adj2"/>
            </a:avLst>
          </a:prstGeom>
          <a:noFill/>
          <a:ln>
            <a:noFill/>
          </a:ln>
        </p:spPr>
      </p:sp>
      <p:sp>
        <p:nvSpPr>
          <p:cNvPr id="199" name="Google Shape;199;p33"/>
          <p:cNvSpPr txBox="1"/>
          <p:nvPr>
            <p:ph idx="1" type="subTitle"/>
          </p:nvPr>
        </p:nvSpPr>
        <p:spPr>
          <a:xfrm>
            <a:off x="401700" y="3568050"/>
            <a:ext cx="1702200" cy="37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1pPr>
            <a:lvl2pPr lvl="1">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2pPr>
            <a:lvl3pPr lvl="2">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3pPr>
            <a:lvl4pPr lvl="3">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4pPr>
            <a:lvl5pPr lvl="4">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5pPr>
            <a:lvl6pPr lvl="5">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6pPr>
            <a:lvl7pPr lvl="6">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7pPr>
            <a:lvl8pPr lvl="7">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8pPr>
            <a:lvl9pPr lvl="8">
              <a:spcBef>
                <a:spcPts val="1000"/>
              </a:spcBef>
              <a:spcAft>
                <a:spcPts val="100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9pPr>
          </a:lstStyle>
          <a:p/>
        </p:txBody>
      </p:sp>
      <p:sp>
        <p:nvSpPr>
          <p:cNvPr id="200" name="Google Shape;200;p33"/>
          <p:cNvSpPr/>
          <p:nvPr>
            <p:ph idx="3" type="pic"/>
          </p:nvPr>
        </p:nvSpPr>
        <p:spPr>
          <a:xfrm>
            <a:off x="2429113" y="631925"/>
            <a:ext cx="2085300" cy="2768700"/>
          </a:xfrm>
          <a:prstGeom prst="round2SameRect">
            <a:avLst>
              <a:gd fmla="val 11780" name="adj1"/>
              <a:gd fmla="val 0" name="adj2"/>
            </a:avLst>
          </a:prstGeom>
          <a:noFill/>
          <a:ln>
            <a:noFill/>
          </a:ln>
        </p:spPr>
      </p:sp>
      <p:sp>
        <p:nvSpPr>
          <p:cNvPr id="201" name="Google Shape;201;p33"/>
          <p:cNvSpPr txBox="1"/>
          <p:nvPr>
            <p:ph idx="4" type="subTitle"/>
          </p:nvPr>
        </p:nvSpPr>
        <p:spPr>
          <a:xfrm>
            <a:off x="2602188" y="3567950"/>
            <a:ext cx="1702200" cy="37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1pPr>
            <a:lvl2pPr lvl="1">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2pPr>
            <a:lvl3pPr lvl="2">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3pPr>
            <a:lvl4pPr lvl="3">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4pPr>
            <a:lvl5pPr lvl="4">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5pPr>
            <a:lvl6pPr lvl="5">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6pPr>
            <a:lvl7pPr lvl="6">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7pPr>
            <a:lvl8pPr lvl="7">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8pPr>
            <a:lvl9pPr lvl="8">
              <a:spcBef>
                <a:spcPts val="1000"/>
              </a:spcBef>
              <a:spcAft>
                <a:spcPts val="100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9pPr>
          </a:lstStyle>
          <a:p/>
        </p:txBody>
      </p:sp>
      <p:sp>
        <p:nvSpPr>
          <p:cNvPr id="202" name="Google Shape;202;p33"/>
          <p:cNvSpPr/>
          <p:nvPr>
            <p:ph idx="5" type="pic"/>
          </p:nvPr>
        </p:nvSpPr>
        <p:spPr>
          <a:xfrm>
            <a:off x="4629600" y="631925"/>
            <a:ext cx="2085300" cy="2768700"/>
          </a:xfrm>
          <a:prstGeom prst="round2SameRect">
            <a:avLst>
              <a:gd fmla="val 11780" name="adj1"/>
              <a:gd fmla="val 0" name="adj2"/>
            </a:avLst>
          </a:prstGeom>
          <a:noFill/>
          <a:ln>
            <a:noFill/>
          </a:ln>
        </p:spPr>
      </p:sp>
      <p:sp>
        <p:nvSpPr>
          <p:cNvPr id="203" name="Google Shape;203;p33"/>
          <p:cNvSpPr txBox="1"/>
          <p:nvPr>
            <p:ph idx="6" type="subTitle"/>
          </p:nvPr>
        </p:nvSpPr>
        <p:spPr>
          <a:xfrm>
            <a:off x="4802675" y="3567950"/>
            <a:ext cx="1702200" cy="37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1pPr>
            <a:lvl2pPr lvl="1">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2pPr>
            <a:lvl3pPr lvl="2">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3pPr>
            <a:lvl4pPr lvl="3">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4pPr>
            <a:lvl5pPr lvl="4">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5pPr>
            <a:lvl6pPr lvl="5">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6pPr>
            <a:lvl7pPr lvl="6">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7pPr>
            <a:lvl8pPr lvl="7">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8pPr>
            <a:lvl9pPr lvl="8">
              <a:spcBef>
                <a:spcPts val="1000"/>
              </a:spcBef>
              <a:spcAft>
                <a:spcPts val="100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9pPr>
          </a:lstStyle>
          <a:p/>
        </p:txBody>
      </p:sp>
      <p:sp>
        <p:nvSpPr>
          <p:cNvPr id="204" name="Google Shape;204;p33"/>
          <p:cNvSpPr/>
          <p:nvPr>
            <p:ph idx="7" type="pic"/>
          </p:nvPr>
        </p:nvSpPr>
        <p:spPr>
          <a:xfrm>
            <a:off x="6830075" y="632025"/>
            <a:ext cx="2085300" cy="2768700"/>
          </a:xfrm>
          <a:prstGeom prst="round2SameRect">
            <a:avLst>
              <a:gd fmla="val 11780" name="adj1"/>
              <a:gd fmla="val 0" name="adj2"/>
            </a:avLst>
          </a:prstGeom>
          <a:noFill/>
          <a:ln>
            <a:noFill/>
          </a:ln>
        </p:spPr>
      </p:sp>
      <p:sp>
        <p:nvSpPr>
          <p:cNvPr id="205" name="Google Shape;205;p33"/>
          <p:cNvSpPr txBox="1"/>
          <p:nvPr>
            <p:ph idx="8" type="subTitle"/>
          </p:nvPr>
        </p:nvSpPr>
        <p:spPr>
          <a:xfrm>
            <a:off x="7003150" y="3568050"/>
            <a:ext cx="1702200" cy="37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1pPr>
            <a:lvl2pPr lvl="1">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2pPr>
            <a:lvl3pPr lvl="2">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3pPr>
            <a:lvl4pPr lvl="3">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4pPr>
            <a:lvl5pPr lvl="4">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5pPr>
            <a:lvl6pPr lvl="5">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6pPr>
            <a:lvl7pPr lvl="6">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7pPr>
            <a:lvl8pPr lvl="7">
              <a:spcBef>
                <a:spcPts val="1000"/>
              </a:spcBef>
              <a:spcAft>
                <a:spcPts val="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8pPr>
            <a:lvl9pPr lvl="8">
              <a:spcBef>
                <a:spcPts val="1000"/>
              </a:spcBef>
              <a:spcAft>
                <a:spcPts val="1000"/>
              </a:spcAft>
              <a:buClr>
                <a:schemeClr val="dk1"/>
              </a:buClr>
              <a:buSzPts val="1200"/>
              <a:buFont typeface="Plus Jakarta Sans Medium"/>
              <a:buNone/>
              <a:defRPr>
                <a:solidFill>
                  <a:schemeClr val="dk1"/>
                </a:solidFill>
                <a:latin typeface="Plus Jakarta Sans Medium"/>
                <a:ea typeface="Plus Jakarta Sans Medium"/>
                <a:cs typeface="Plus Jakarta Sans Medium"/>
                <a:sym typeface="Plus Jakarta Sans Medium"/>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TITLE_1_1_4">
    <p:spTree>
      <p:nvGrpSpPr>
        <p:cNvPr id="206" name="Shape 206"/>
        <p:cNvGrpSpPr/>
        <p:nvPr/>
      </p:nvGrpSpPr>
      <p:grpSpPr>
        <a:xfrm>
          <a:off x="0" y="0"/>
          <a:ext cx="0" cy="0"/>
          <a:chOff x="0" y="0"/>
          <a:chExt cx="0" cy="0"/>
        </a:xfrm>
      </p:grpSpPr>
      <p:sp>
        <p:nvSpPr>
          <p:cNvPr id="207" name="Google Shape;207;p34"/>
          <p:cNvSpPr/>
          <p:nvPr/>
        </p:nvSpPr>
        <p:spPr>
          <a:xfrm>
            <a:off x="6625332" y="229950"/>
            <a:ext cx="2283000" cy="2283000"/>
          </a:xfrm>
          <a:prstGeom prst="roundRect">
            <a:avLst>
              <a:gd fmla="val 12219" name="adj"/>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lus Jakarta Sans"/>
              <a:ea typeface="Plus Jakarta Sans"/>
              <a:cs typeface="Plus Jakarta Sans"/>
              <a:sym typeface="Plus Jakarta Sans"/>
            </a:endParaRPr>
          </a:p>
        </p:txBody>
      </p:sp>
      <p:sp>
        <p:nvSpPr>
          <p:cNvPr id="208" name="Google Shape;208;p34"/>
          <p:cNvSpPr/>
          <p:nvPr/>
        </p:nvSpPr>
        <p:spPr>
          <a:xfrm>
            <a:off x="235213" y="229950"/>
            <a:ext cx="6282300" cy="4683600"/>
          </a:xfrm>
          <a:prstGeom prst="roundRect">
            <a:avLst>
              <a:gd fmla="val 5845" name="adj"/>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lus Jakarta Sans"/>
              <a:ea typeface="Plus Jakarta Sans"/>
              <a:cs typeface="Plus Jakarta Sans"/>
              <a:sym typeface="Plus Jakarta Sans"/>
            </a:endParaRPr>
          </a:p>
        </p:txBody>
      </p:sp>
      <p:sp>
        <p:nvSpPr>
          <p:cNvPr id="209" name="Google Shape;209;p34"/>
          <p:cNvSpPr/>
          <p:nvPr/>
        </p:nvSpPr>
        <p:spPr>
          <a:xfrm>
            <a:off x="6625786" y="2630415"/>
            <a:ext cx="2283000" cy="2283000"/>
          </a:xfrm>
          <a:prstGeom prst="roundRect">
            <a:avLst>
              <a:gd fmla="val 12219"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Inter"/>
                <a:ea typeface="Inter"/>
                <a:cs typeface="Inter"/>
                <a:sym typeface="Inter"/>
              </a:rPr>
              <a:t> </a:t>
            </a:r>
            <a:endParaRPr>
              <a:solidFill>
                <a:schemeClr val="dk1"/>
              </a:solidFill>
              <a:latin typeface="Inter"/>
              <a:ea typeface="Inter"/>
              <a:cs typeface="Inter"/>
              <a:sym typeface="Inter"/>
            </a:endParaRPr>
          </a:p>
        </p:txBody>
      </p:sp>
      <p:sp>
        <p:nvSpPr>
          <p:cNvPr id="210" name="Google Shape;210;p34"/>
          <p:cNvSpPr txBox="1"/>
          <p:nvPr>
            <p:ph type="title"/>
          </p:nvPr>
        </p:nvSpPr>
        <p:spPr>
          <a:xfrm>
            <a:off x="570013" y="3961157"/>
            <a:ext cx="5582100" cy="603000"/>
          </a:xfrm>
          <a:prstGeom prst="rect">
            <a:avLst/>
          </a:prstGeom>
        </p:spPr>
        <p:txBody>
          <a:bodyPr anchorCtr="0" anchor="b" bIns="0" lIns="0" spcFirstLastPara="1" rIns="0" wrap="square" tIns="0">
            <a:noAutofit/>
          </a:bodyPr>
          <a:lstStyle>
            <a:lvl1pPr lvl="0">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1pPr>
            <a:lvl2pPr lvl="1">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2pPr>
            <a:lvl3pPr lvl="2">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3pPr>
            <a:lvl4pPr lvl="3">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4pPr>
            <a:lvl5pPr lvl="4">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5pPr>
            <a:lvl6pPr lvl="5">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6pPr>
            <a:lvl7pPr lvl="6">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7pPr>
            <a:lvl8pPr lvl="7">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8pPr>
            <a:lvl9pPr lvl="8">
              <a:lnSpc>
                <a:spcPct val="90000"/>
              </a:lnSpc>
              <a:spcBef>
                <a:spcPts val="0"/>
              </a:spcBef>
              <a:spcAft>
                <a:spcPts val="0"/>
              </a:spcAft>
              <a:buNone/>
              <a:defRPr sz="4800">
                <a:solidFill>
                  <a:schemeClr val="accent4"/>
                </a:solidFill>
                <a:latin typeface="Plus Jakarta Sans Medium"/>
                <a:ea typeface="Plus Jakarta Sans Medium"/>
                <a:cs typeface="Plus Jakarta Sans Medium"/>
                <a:sym typeface="Plus Jakarta Sans Medium"/>
              </a:defRPr>
            </a:lvl9pPr>
          </a:lstStyle>
          <a:p/>
        </p:txBody>
      </p:sp>
      <p:sp>
        <p:nvSpPr>
          <p:cNvPr descr="A donut shape" id="211" name="Google Shape;211;p34"/>
          <p:cNvSpPr/>
          <p:nvPr/>
        </p:nvSpPr>
        <p:spPr>
          <a:xfrm>
            <a:off x="7134588" y="3139675"/>
            <a:ext cx="1264500" cy="1264500"/>
          </a:xfrm>
          <a:prstGeom prst="donut">
            <a:avLst>
              <a:gd fmla="val 25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lus Jakarta Sans"/>
              <a:ea typeface="Plus Jakarta Sans"/>
              <a:cs typeface="Plus Jakarta Sans"/>
              <a:sym typeface="Plus Jakarta Sans"/>
            </a:endParaRPr>
          </a:p>
        </p:txBody>
      </p:sp>
      <p:sp>
        <p:nvSpPr>
          <p:cNvPr descr="A star icon" id="212" name="Google Shape;212;p34"/>
          <p:cNvSpPr/>
          <p:nvPr/>
        </p:nvSpPr>
        <p:spPr>
          <a:xfrm>
            <a:off x="7092288" y="697800"/>
            <a:ext cx="1349100" cy="1347300"/>
          </a:xfrm>
          <a:prstGeom prst="plaque">
            <a:avLst>
              <a:gd fmla="val 44918" name="adj"/>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lus Jakarta Sans"/>
              <a:ea typeface="Plus Jakarta Sans"/>
              <a:cs typeface="Plus Jakarta Sans"/>
              <a:sym typeface="Plus Jakarta Sans"/>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cussion">
  <p:cSld name="CUSTOM">
    <p:spTree>
      <p:nvGrpSpPr>
        <p:cNvPr id="213" name="Shape 213"/>
        <p:cNvGrpSpPr/>
        <p:nvPr/>
      </p:nvGrpSpPr>
      <p:grpSpPr>
        <a:xfrm>
          <a:off x="0" y="0"/>
          <a:ext cx="0" cy="0"/>
          <a:chOff x="0" y="0"/>
          <a:chExt cx="0" cy="0"/>
        </a:xfrm>
      </p:grpSpPr>
      <p:sp>
        <p:nvSpPr>
          <p:cNvPr id="214" name="Google Shape;214;p35"/>
          <p:cNvSpPr/>
          <p:nvPr/>
        </p:nvSpPr>
        <p:spPr>
          <a:xfrm rot="5400000">
            <a:off x="-285900" y="285900"/>
            <a:ext cx="5143500" cy="4571700"/>
          </a:xfrm>
          <a:prstGeom prst="round2SameRect">
            <a:avLst>
              <a:gd fmla="val 6890" name="adj1"/>
              <a:gd fmla="val 0" name="adj2"/>
            </a:avLst>
          </a:prstGeom>
          <a:solidFill>
            <a:schemeClr val="accent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Plus Jakarta Sans"/>
              <a:ea typeface="Plus Jakarta Sans"/>
              <a:cs typeface="Plus Jakarta Sans"/>
              <a:sym typeface="Plus Jakarta Sans"/>
            </a:endParaRPr>
          </a:p>
        </p:txBody>
      </p:sp>
      <p:sp>
        <p:nvSpPr>
          <p:cNvPr id="215" name="Google Shape;215;p35"/>
          <p:cNvSpPr txBox="1"/>
          <p:nvPr>
            <p:ph idx="1" type="subTitle"/>
          </p:nvPr>
        </p:nvSpPr>
        <p:spPr>
          <a:xfrm>
            <a:off x="293700" y="295600"/>
            <a:ext cx="772500" cy="161400"/>
          </a:xfrm>
          <a:prstGeom prst="rect">
            <a:avLst/>
          </a:prstGeom>
        </p:spPr>
        <p:txBody>
          <a:bodyPr anchorCtr="0" anchor="t" bIns="0" lIns="0" spcFirstLastPara="1" rIns="0" wrap="square" tIns="0">
            <a:noAutofit/>
          </a:bodyPr>
          <a:lstStyle>
            <a:lvl1pPr lvl="0" algn="ctr">
              <a:spcBef>
                <a:spcPts val="0"/>
              </a:spcBef>
              <a:spcAft>
                <a:spcPts val="0"/>
              </a:spcAft>
              <a:buClr>
                <a:schemeClr val="accent4"/>
              </a:buClr>
              <a:buSzPts val="1000"/>
              <a:buNone/>
              <a:defRPr sz="1000">
                <a:solidFill>
                  <a:schemeClr val="accent4"/>
                </a:solidFill>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216" name="Google Shape;216;p35"/>
          <p:cNvSpPr txBox="1"/>
          <p:nvPr>
            <p:ph idx="2" type="subTitle"/>
          </p:nvPr>
        </p:nvSpPr>
        <p:spPr>
          <a:xfrm>
            <a:off x="4810050" y="462400"/>
            <a:ext cx="4048500" cy="440400"/>
          </a:xfrm>
          <a:prstGeom prst="rect">
            <a:avLst/>
          </a:prstGeom>
        </p:spPr>
        <p:txBody>
          <a:bodyPr anchorCtr="0" anchor="ctr" bIns="0" lIns="0" spcFirstLastPara="1" rIns="0" wrap="square" tIns="0">
            <a:noAutofit/>
          </a:bodyPr>
          <a:lstStyle>
            <a:lvl1pPr lvl="0" algn="ctr">
              <a:spcBef>
                <a:spcPts val="0"/>
              </a:spcBef>
              <a:spcAft>
                <a:spcPts val="0"/>
              </a:spcAft>
              <a:buSzPts val="1000"/>
              <a:buNone/>
              <a:defRPr sz="1000"/>
            </a:lvl1pPr>
            <a:lvl2pPr lvl="1" algn="ctr">
              <a:spcBef>
                <a:spcPts val="0"/>
              </a:spcBef>
              <a:spcAft>
                <a:spcPts val="0"/>
              </a:spcAft>
              <a:buSzPts val="1200"/>
              <a:buNone/>
              <a:defRPr/>
            </a:lvl2pPr>
            <a:lvl3pPr lvl="2" algn="ctr">
              <a:spcBef>
                <a:spcPts val="0"/>
              </a:spcBef>
              <a:spcAft>
                <a:spcPts val="0"/>
              </a:spcAft>
              <a:buSzPts val="1200"/>
              <a:buNone/>
              <a:defRPr/>
            </a:lvl3pPr>
            <a:lvl4pPr lvl="3" algn="ctr">
              <a:spcBef>
                <a:spcPts val="0"/>
              </a:spcBef>
              <a:spcAft>
                <a:spcPts val="0"/>
              </a:spcAft>
              <a:buSzPts val="1200"/>
              <a:buNone/>
              <a:defRPr/>
            </a:lvl4pPr>
            <a:lvl5pPr lvl="4" algn="ctr">
              <a:spcBef>
                <a:spcPts val="0"/>
              </a:spcBef>
              <a:spcAft>
                <a:spcPts val="0"/>
              </a:spcAft>
              <a:buSzPts val="1200"/>
              <a:buNone/>
              <a:defRPr/>
            </a:lvl5pPr>
            <a:lvl6pPr lvl="5" algn="ctr">
              <a:spcBef>
                <a:spcPts val="0"/>
              </a:spcBef>
              <a:spcAft>
                <a:spcPts val="0"/>
              </a:spcAft>
              <a:buSzPts val="1200"/>
              <a:buNone/>
              <a:defRPr/>
            </a:lvl6pPr>
            <a:lvl7pPr lvl="6" algn="ctr">
              <a:spcBef>
                <a:spcPts val="0"/>
              </a:spcBef>
              <a:spcAft>
                <a:spcPts val="0"/>
              </a:spcAft>
              <a:buSzPts val="1200"/>
              <a:buNone/>
              <a:defRPr/>
            </a:lvl7pPr>
            <a:lvl8pPr lvl="7" algn="ctr">
              <a:spcBef>
                <a:spcPts val="0"/>
              </a:spcBef>
              <a:spcAft>
                <a:spcPts val="0"/>
              </a:spcAft>
              <a:buSzPts val="1200"/>
              <a:buNone/>
              <a:defRPr/>
            </a:lvl8pPr>
            <a:lvl9pPr lvl="8" algn="ctr">
              <a:spcBef>
                <a:spcPts val="0"/>
              </a:spcBef>
              <a:spcAft>
                <a:spcPts val="0"/>
              </a:spcAft>
              <a:buSzPts val="1200"/>
              <a:buNone/>
              <a:defRPr/>
            </a:lvl9pPr>
          </a:lstStyle>
          <a:p/>
        </p:txBody>
      </p:sp>
      <p:sp>
        <p:nvSpPr>
          <p:cNvPr id="217" name="Google Shape;217;p35"/>
          <p:cNvSpPr txBox="1"/>
          <p:nvPr>
            <p:ph idx="3" type="subTitle"/>
          </p:nvPr>
        </p:nvSpPr>
        <p:spPr>
          <a:xfrm>
            <a:off x="4810050" y="1406975"/>
            <a:ext cx="4048500" cy="440400"/>
          </a:xfrm>
          <a:prstGeom prst="rect">
            <a:avLst/>
          </a:prstGeom>
        </p:spPr>
        <p:txBody>
          <a:bodyPr anchorCtr="0" anchor="ctr" bIns="0" lIns="0" spcFirstLastPara="1" rIns="0" wrap="square" tIns="0">
            <a:noAutofit/>
          </a:bodyPr>
          <a:lstStyle>
            <a:lvl1pPr lvl="0" algn="ctr">
              <a:spcBef>
                <a:spcPts val="0"/>
              </a:spcBef>
              <a:spcAft>
                <a:spcPts val="0"/>
              </a:spcAft>
              <a:buSzPts val="1000"/>
              <a:buNone/>
              <a:defRPr sz="10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218" name="Google Shape;218;p35"/>
          <p:cNvSpPr txBox="1"/>
          <p:nvPr>
            <p:ph idx="4" type="subTitle"/>
          </p:nvPr>
        </p:nvSpPr>
        <p:spPr>
          <a:xfrm>
            <a:off x="4810050" y="2351550"/>
            <a:ext cx="4048500" cy="440400"/>
          </a:xfrm>
          <a:prstGeom prst="rect">
            <a:avLst/>
          </a:prstGeom>
        </p:spPr>
        <p:txBody>
          <a:bodyPr anchorCtr="0" anchor="ctr" bIns="0" lIns="0" spcFirstLastPara="1" rIns="0" wrap="square" tIns="0">
            <a:noAutofit/>
          </a:bodyPr>
          <a:lstStyle>
            <a:lvl1pPr lvl="0" algn="ctr">
              <a:spcBef>
                <a:spcPts val="0"/>
              </a:spcBef>
              <a:spcAft>
                <a:spcPts val="0"/>
              </a:spcAft>
              <a:buSzPts val="1000"/>
              <a:buNone/>
              <a:defRPr sz="1000"/>
            </a:lvl1pPr>
            <a:lvl2pPr lvl="1" algn="ctr">
              <a:spcBef>
                <a:spcPts val="0"/>
              </a:spcBef>
              <a:spcAft>
                <a:spcPts val="0"/>
              </a:spcAft>
              <a:buSzPts val="1200"/>
              <a:buNone/>
              <a:defRPr/>
            </a:lvl2pPr>
            <a:lvl3pPr lvl="2" algn="ctr">
              <a:spcBef>
                <a:spcPts val="0"/>
              </a:spcBef>
              <a:spcAft>
                <a:spcPts val="0"/>
              </a:spcAft>
              <a:buSzPts val="1200"/>
              <a:buNone/>
              <a:defRPr/>
            </a:lvl3pPr>
            <a:lvl4pPr lvl="3" algn="ctr">
              <a:spcBef>
                <a:spcPts val="0"/>
              </a:spcBef>
              <a:spcAft>
                <a:spcPts val="0"/>
              </a:spcAft>
              <a:buSzPts val="1200"/>
              <a:buNone/>
              <a:defRPr/>
            </a:lvl4pPr>
            <a:lvl5pPr lvl="4" algn="ctr">
              <a:spcBef>
                <a:spcPts val="0"/>
              </a:spcBef>
              <a:spcAft>
                <a:spcPts val="0"/>
              </a:spcAft>
              <a:buSzPts val="1200"/>
              <a:buNone/>
              <a:defRPr/>
            </a:lvl5pPr>
            <a:lvl6pPr lvl="5" algn="ctr">
              <a:spcBef>
                <a:spcPts val="0"/>
              </a:spcBef>
              <a:spcAft>
                <a:spcPts val="0"/>
              </a:spcAft>
              <a:buSzPts val="1200"/>
              <a:buNone/>
              <a:defRPr/>
            </a:lvl6pPr>
            <a:lvl7pPr lvl="6" algn="ctr">
              <a:spcBef>
                <a:spcPts val="0"/>
              </a:spcBef>
              <a:spcAft>
                <a:spcPts val="0"/>
              </a:spcAft>
              <a:buSzPts val="1200"/>
              <a:buNone/>
              <a:defRPr/>
            </a:lvl7pPr>
            <a:lvl8pPr lvl="7" algn="ctr">
              <a:spcBef>
                <a:spcPts val="0"/>
              </a:spcBef>
              <a:spcAft>
                <a:spcPts val="0"/>
              </a:spcAft>
              <a:buSzPts val="1200"/>
              <a:buNone/>
              <a:defRPr/>
            </a:lvl8pPr>
            <a:lvl9pPr lvl="8" algn="ctr">
              <a:spcBef>
                <a:spcPts val="0"/>
              </a:spcBef>
              <a:spcAft>
                <a:spcPts val="0"/>
              </a:spcAft>
              <a:buSzPts val="1200"/>
              <a:buNone/>
              <a:defRPr/>
            </a:lvl9pPr>
          </a:lstStyle>
          <a:p/>
        </p:txBody>
      </p:sp>
      <p:sp>
        <p:nvSpPr>
          <p:cNvPr id="219" name="Google Shape;219;p35"/>
          <p:cNvSpPr txBox="1"/>
          <p:nvPr>
            <p:ph idx="5" type="subTitle"/>
          </p:nvPr>
        </p:nvSpPr>
        <p:spPr>
          <a:xfrm>
            <a:off x="4810050" y="3296125"/>
            <a:ext cx="4048500" cy="440400"/>
          </a:xfrm>
          <a:prstGeom prst="rect">
            <a:avLst/>
          </a:prstGeom>
        </p:spPr>
        <p:txBody>
          <a:bodyPr anchorCtr="0" anchor="ctr" bIns="0" lIns="0" spcFirstLastPara="1" rIns="0" wrap="square" tIns="0">
            <a:noAutofit/>
          </a:bodyPr>
          <a:lstStyle>
            <a:lvl1pPr lvl="0" algn="ctr">
              <a:spcBef>
                <a:spcPts val="0"/>
              </a:spcBef>
              <a:spcAft>
                <a:spcPts val="0"/>
              </a:spcAft>
              <a:buSzPts val="1000"/>
              <a:buNone/>
              <a:defRPr sz="1000"/>
            </a:lvl1pPr>
            <a:lvl2pPr lvl="1" algn="ctr">
              <a:spcBef>
                <a:spcPts val="0"/>
              </a:spcBef>
              <a:spcAft>
                <a:spcPts val="0"/>
              </a:spcAft>
              <a:buSzPts val="1200"/>
              <a:buNone/>
              <a:defRPr/>
            </a:lvl2pPr>
            <a:lvl3pPr lvl="2" algn="ctr">
              <a:spcBef>
                <a:spcPts val="0"/>
              </a:spcBef>
              <a:spcAft>
                <a:spcPts val="0"/>
              </a:spcAft>
              <a:buSzPts val="1200"/>
              <a:buNone/>
              <a:defRPr/>
            </a:lvl3pPr>
            <a:lvl4pPr lvl="3" algn="ctr">
              <a:spcBef>
                <a:spcPts val="0"/>
              </a:spcBef>
              <a:spcAft>
                <a:spcPts val="0"/>
              </a:spcAft>
              <a:buSzPts val="1200"/>
              <a:buNone/>
              <a:defRPr/>
            </a:lvl4pPr>
            <a:lvl5pPr lvl="4" algn="ctr">
              <a:spcBef>
                <a:spcPts val="0"/>
              </a:spcBef>
              <a:spcAft>
                <a:spcPts val="0"/>
              </a:spcAft>
              <a:buSzPts val="1200"/>
              <a:buNone/>
              <a:defRPr/>
            </a:lvl5pPr>
            <a:lvl6pPr lvl="5" algn="ctr">
              <a:spcBef>
                <a:spcPts val="0"/>
              </a:spcBef>
              <a:spcAft>
                <a:spcPts val="0"/>
              </a:spcAft>
              <a:buSzPts val="1200"/>
              <a:buNone/>
              <a:defRPr/>
            </a:lvl6pPr>
            <a:lvl7pPr lvl="6" algn="ctr">
              <a:spcBef>
                <a:spcPts val="0"/>
              </a:spcBef>
              <a:spcAft>
                <a:spcPts val="0"/>
              </a:spcAft>
              <a:buSzPts val="1200"/>
              <a:buNone/>
              <a:defRPr/>
            </a:lvl7pPr>
            <a:lvl8pPr lvl="7" algn="ctr">
              <a:spcBef>
                <a:spcPts val="0"/>
              </a:spcBef>
              <a:spcAft>
                <a:spcPts val="0"/>
              </a:spcAft>
              <a:buSzPts val="1200"/>
              <a:buNone/>
              <a:defRPr/>
            </a:lvl8pPr>
            <a:lvl9pPr lvl="8" algn="ctr">
              <a:spcBef>
                <a:spcPts val="0"/>
              </a:spcBef>
              <a:spcAft>
                <a:spcPts val="0"/>
              </a:spcAft>
              <a:buSzPts val="1200"/>
              <a:buNone/>
              <a:defRPr/>
            </a:lvl9pPr>
          </a:lstStyle>
          <a:p/>
        </p:txBody>
      </p:sp>
      <p:sp>
        <p:nvSpPr>
          <p:cNvPr id="220" name="Google Shape;220;p35"/>
          <p:cNvSpPr txBox="1"/>
          <p:nvPr>
            <p:ph idx="6" type="subTitle"/>
          </p:nvPr>
        </p:nvSpPr>
        <p:spPr>
          <a:xfrm>
            <a:off x="4810050" y="4240700"/>
            <a:ext cx="4048500" cy="440400"/>
          </a:xfrm>
          <a:prstGeom prst="rect">
            <a:avLst/>
          </a:prstGeom>
        </p:spPr>
        <p:txBody>
          <a:bodyPr anchorCtr="0" anchor="ctr" bIns="0" lIns="0" spcFirstLastPara="1" rIns="0" wrap="square" tIns="0">
            <a:noAutofit/>
          </a:bodyPr>
          <a:lstStyle>
            <a:lvl1pPr lvl="0" algn="ctr">
              <a:spcBef>
                <a:spcPts val="0"/>
              </a:spcBef>
              <a:spcAft>
                <a:spcPts val="0"/>
              </a:spcAft>
              <a:buSzPts val="1000"/>
              <a:buNone/>
              <a:defRPr sz="1000"/>
            </a:lvl1pPr>
            <a:lvl2pPr lvl="1" algn="ctr">
              <a:spcBef>
                <a:spcPts val="0"/>
              </a:spcBef>
              <a:spcAft>
                <a:spcPts val="0"/>
              </a:spcAft>
              <a:buSzPts val="1200"/>
              <a:buNone/>
              <a:defRPr/>
            </a:lvl2pPr>
            <a:lvl3pPr lvl="2" algn="ctr">
              <a:spcBef>
                <a:spcPts val="0"/>
              </a:spcBef>
              <a:spcAft>
                <a:spcPts val="0"/>
              </a:spcAft>
              <a:buSzPts val="1200"/>
              <a:buNone/>
              <a:defRPr/>
            </a:lvl3pPr>
            <a:lvl4pPr lvl="3" algn="ctr">
              <a:spcBef>
                <a:spcPts val="0"/>
              </a:spcBef>
              <a:spcAft>
                <a:spcPts val="0"/>
              </a:spcAft>
              <a:buSzPts val="1200"/>
              <a:buNone/>
              <a:defRPr/>
            </a:lvl4pPr>
            <a:lvl5pPr lvl="4" algn="ctr">
              <a:spcBef>
                <a:spcPts val="0"/>
              </a:spcBef>
              <a:spcAft>
                <a:spcPts val="0"/>
              </a:spcAft>
              <a:buSzPts val="1200"/>
              <a:buNone/>
              <a:defRPr/>
            </a:lvl5pPr>
            <a:lvl6pPr lvl="5" algn="ctr">
              <a:spcBef>
                <a:spcPts val="0"/>
              </a:spcBef>
              <a:spcAft>
                <a:spcPts val="0"/>
              </a:spcAft>
              <a:buSzPts val="1200"/>
              <a:buNone/>
              <a:defRPr/>
            </a:lvl6pPr>
            <a:lvl7pPr lvl="6" algn="ctr">
              <a:spcBef>
                <a:spcPts val="0"/>
              </a:spcBef>
              <a:spcAft>
                <a:spcPts val="0"/>
              </a:spcAft>
              <a:buSzPts val="1200"/>
              <a:buNone/>
              <a:defRPr/>
            </a:lvl7pPr>
            <a:lvl8pPr lvl="7" algn="ctr">
              <a:spcBef>
                <a:spcPts val="0"/>
              </a:spcBef>
              <a:spcAft>
                <a:spcPts val="0"/>
              </a:spcAft>
              <a:buSzPts val="1200"/>
              <a:buNone/>
              <a:defRPr/>
            </a:lvl8pPr>
            <a:lvl9pPr lvl="8" algn="ctr">
              <a:spcBef>
                <a:spcPts val="0"/>
              </a:spcBef>
              <a:spcAft>
                <a:spcPts val="0"/>
              </a:spcAft>
              <a:buSzPts val="1200"/>
              <a:buNone/>
              <a:defRPr/>
            </a:lvl9pPr>
          </a:lstStyle>
          <a:p/>
        </p:txBody>
      </p:sp>
      <p:sp>
        <p:nvSpPr>
          <p:cNvPr id="221" name="Google Shape;221;p35"/>
          <p:cNvSpPr txBox="1"/>
          <p:nvPr>
            <p:ph type="title"/>
          </p:nvPr>
        </p:nvSpPr>
        <p:spPr>
          <a:xfrm>
            <a:off x="228600" y="1001425"/>
            <a:ext cx="3912900" cy="2487000"/>
          </a:xfrm>
          <a:prstGeom prst="rect">
            <a:avLst/>
          </a:prstGeom>
        </p:spPr>
        <p:txBody>
          <a:bodyPr anchorCtr="0" anchor="t" bIns="0" lIns="0" spcFirstLastPara="1" rIns="0" wrap="square" tIns="0">
            <a:noAutofit/>
          </a:bodyPr>
          <a:lstStyle>
            <a:lvl1pPr lvl="0">
              <a:spcBef>
                <a:spcPts val="0"/>
              </a:spcBef>
              <a:spcAft>
                <a:spcPts val="0"/>
              </a:spcAft>
              <a:buClr>
                <a:schemeClr val="lt2"/>
              </a:buClr>
              <a:buSzPts val="3000"/>
              <a:buNone/>
              <a:defRPr sz="3000">
                <a:solidFill>
                  <a:schemeClr val="lt2"/>
                </a:solidFill>
              </a:defRPr>
            </a:lvl1pPr>
            <a:lvl2pPr lvl="1">
              <a:spcBef>
                <a:spcPts val="0"/>
              </a:spcBef>
              <a:spcAft>
                <a:spcPts val="0"/>
              </a:spcAft>
              <a:buClr>
                <a:schemeClr val="lt2"/>
              </a:buClr>
              <a:buSzPts val="3000"/>
              <a:buNone/>
              <a:defRPr sz="3000">
                <a:solidFill>
                  <a:schemeClr val="lt2"/>
                </a:solidFill>
              </a:defRPr>
            </a:lvl2pPr>
            <a:lvl3pPr lvl="2">
              <a:spcBef>
                <a:spcPts val="0"/>
              </a:spcBef>
              <a:spcAft>
                <a:spcPts val="0"/>
              </a:spcAft>
              <a:buClr>
                <a:schemeClr val="lt2"/>
              </a:buClr>
              <a:buSzPts val="3000"/>
              <a:buNone/>
              <a:defRPr sz="3000">
                <a:solidFill>
                  <a:schemeClr val="lt2"/>
                </a:solidFill>
              </a:defRPr>
            </a:lvl3pPr>
            <a:lvl4pPr lvl="3">
              <a:spcBef>
                <a:spcPts val="0"/>
              </a:spcBef>
              <a:spcAft>
                <a:spcPts val="0"/>
              </a:spcAft>
              <a:buClr>
                <a:schemeClr val="lt2"/>
              </a:buClr>
              <a:buSzPts val="3000"/>
              <a:buNone/>
              <a:defRPr sz="3000">
                <a:solidFill>
                  <a:schemeClr val="lt2"/>
                </a:solidFill>
              </a:defRPr>
            </a:lvl4pPr>
            <a:lvl5pPr lvl="4">
              <a:spcBef>
                <a:spcPts val="0"/>
              </a:spcBef>
              <a:spcAft>
                <a:spcPts val="0"/>
              </a:spcAft>
              <a:buClr>
                <a:schemeClr val="lt2"/>
              </a:buClr>
              <a:buSzPts val="3000"/>
              <a:buNone/>
              <a:defRPr sz="3000">
                <a:solidFill>
                  <a:schemeClr val="lt2"/>
                </a:solidFill>
              </a:defRPr>
            </a:lvl5pPr>
            <a:lvl6pPr lvl="5">
              <a:spcBef>
                <a:spcPts val="0"/>
              </a:spcBef>
              <a:spcAft>
                <a:spcPts val="0"/>
              </a:spcAft>
              <a:buClr>
                <a:schemeClr val="lt2"/>
              </a:buClr>
              <a:buSzPts val="3000"/>
              <a:buNone/>
              <a:defRPr sz="3000">
                <a:solidFill>
                  <a:schemeClr val="lt2"/>
                </a:solidFill>
              </a:defRPr>
            </a:lvl6pPr>
            <a:lvl7pPr lvl="6">
              <a:spcBef>
                <a:spcPts val="0"/>
              </a:spcBef>
              <a:spcAft>
                <a:spcPts val="0"/>
              </a:spcAft>
              <a:buClr>
                <a:schemeClr val="lt2"/>
              </a:buClr>
              <a:buSzPts val="3000"/>
              <a:buNone/>
              <a:defRPr sz="3000">
                <a:solidFill>
                  <a:schemeClr val="lt2"/>
                </a:solidFill>
              </a:defRPr>
            </a:lvl7pPr>
            <a:lvl8pPr lvl="7">
              <a:spcBef>
                <a:spcPts val="0"/>
              </a:spcBef>
              <a:spcAft>
                <a:spcPts val="0"/>
              </a:spcAft>
              <a:buClr>
                <a:schemeClr val="lt2"/>
              </a:buClr>
              <a:buSzPts val="3000"/>
              <a:buNone/>
              <a:defRPr sz="3000">
                <a:solidFill>
                  <a:schemeClr val="lt2"/>
                </a:solidFill>
              </a:defRPr>
            </a:lvl8pPr>
            <a:lvl9pPr lvl="8">
              <a:spcBef>
                <a:spcPts val="0"/>
              </a:spcBef>
              <a:spcAft>
                <a:spcPts val="0"/>
              </a:spcAft>
              <a:buClr>
                <a:schemeClr val="lt2"/>
              </a:buClr>
              <a:buSzPts val="3000"/>
              <a:buNone/>
              <a:defRPr sz="3000">
                <a:solidFill>
                  <a:schemeClr val="lt2"/>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er journey ">
  <p:cSld name="CUSTOM_1">
    <p:spTree>
      <p:nvGrpSpPr>
        <p:cNvPr id="222" name="Shape 222"/>
        <p:cNvGrpSpPr/>
        <p:nvPr/>
      </p:nvGrpSpPr>
      <p:grpSpPr>
        <a:xfrm>
          <a:off x="0" y="0"/>
          <a:ext cx="0" cy="0"/>
          <a:chOff x="0" y="0"/>
          <a:chExt cx="0" cy="0"/>
        </a:xfrm>
      </p:grpSpPr>
      <p:sp>
        <p:nvSpPr>
          <p:cNvPr id="223" name="Google Shape;223;p36"/>
          <p:cNvSpPr/>
          <p:nvPr/>
        </p:nvSpPr>
        <p:spPr>
          <a:xfrm>
            <a:off x="228600" y="229900"/>
            <a:ext cx="992400" cy="292800"/>
          </a:xfrm>
          <a:prstGeom prst="roundRect">
            <a:avLst>
              <a:gd fmla="val 2689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accent3"/>
                </a:solidFill>
                <a:latin typeface="Plus Jakarta Sans Medium"/>
                <a:ea typeface="Plus Jakarta Sans Medium"/>
                <a:cs typeface="Plus Jakarta Sans Medium"/>
                <a:sym typeface="Plus Jakarta Sans Medium"/>
              </a:rPr>
              <a:t>User journey</a:t>
            </a:r>
            <a:endParaRPr sz="1000">
              <a:solidFill>
                <a:schemeClr val="accent3"/>
              </a:solidFill>
              <a:latin typeface="Plus Jakarta Sans Medium"/>
              <a:ea typeface="Plus Jakarta Sans Medium"/>
              <a:cs typeface="Plus Jakarta Sans Medium"/>
              <a:sym typeface="Plus Jakarta Sans Medium"/>
            </a:endParaRPr>
          </a:p>
        </p:txBody>
      </p:sp>
      <p:sp>
        <p:nvSpPr>
          <p:cNvPr id="224" name="Google Shape;224;p36"/>
          <p:cNvSpPr/>
          <p:nvPr>
            <p:ph idx="2" type="pic"/>
          </p:nvPr>
        </p:nvSpPr>
        <p:spPr>
          <a:xfrm>
            <a:off x="230700" y="911875"/>
            <a:ext cx="1751400" cy="2634000"/>
          </a:xfrm>
          <a:prstGeom prst="round2SameRect">
            <a:avLst>
              <a:gd fmla="val 12650" name="adj1"/>
              <a:gd fmla="val 0" name="adj2"/>
            </a:avLst>
          </a:prstGeom>
          <a:noFill/>
          <a:ln>
            <a:noFill/>
          </a:ln>
        </p:spPr>
      </p:sp>
      <p:sp>
        <p:nvSpPr>
          <p:cNvPr id="225" name="Google Shape;225;p36"/>
          <p:cNvSpPr txBox="1"/>
          <p:nvPr>
            <p:ph idx="1" type="subTitle"/>
          </p:nvPr>
        </p:nvSpPr>
        <p:spPr>
          <a:xfrm>
            <a:off x="314750" y="3677475"/>
            <a:ext cx="1565400" cy="389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000"/>
              <a:buNone/>
              <a:defRPr sz="1000">
                <a:solidFill>
                  <a:schemeClr val="dk1"/>
                </a:solidFill>
              </a:defRPr>
            </a:lvl1pPr>
            <a:lvl2pPr lvl="1">
              <a:spcBef>
                <a:spcPts val="0"/>
              </a:spcBef>
              <a:spcAft>
                <a:spcPts val="0"/>
              </a:spcAft>
              <a:buClr>
                <a:schemeClr val="dk1"/>
              </a:buClr>
              <a:buSzPts val="1000"/>
              <a:buNone/>
              <a:defRPr sz="1000">
                <a:solidFill>
                  <a:schemeClr val="dk1"/>
                </a:solidFill>
              </a:defRPr>
            </a:lvl2pPr>
            <a:lvl3pPr lvl="2">
              <a:spcBef>
                <a:spcPts val="0"/>
              </a:spcBef>
              <a:spcAft>
                <a:spcPts val="0"/>
              </a:spcAft>
              <a:buClr>
                <a:schemeClr val="dk1"/>
              </a:buClr>
              <a:buSzPts val="1000"/>
              <a:buNone/>
              <a:defRPr sz="1000">
                <a:solidFill>
                  <a:schemeClr val="dk1"/>
                </a:solidFill>
              </a:defRPr>
            </a:lvl3pPr>
            <a:lvl4pPr lvl="3">
              <a:spcBef>
                <a:spcPts val="0"/>
              </a:spcBef>
              <a:spcAft>
                <a:spcPts val="0"/>
              </a:spcAft>
              <a:buClr>
                <a:schemeClr val="dk1"/>
              </a:buClr>
              <a:buSzPts val="1000"/>
              <a:buNone/>
              <a:defRPr sz="1000">
                <a:solidFill>
                  <a:schemeClr val="dk1"/>
                </a:solidFill>
              </a:defRPr>
            </a:lvl4pPr>
            <a:lvl5pPr lvl="4">
              <a:spcBef>
                <a:spcPts val="0"/>
              </a:spcBef>
              <a:spcAft>
                <a:spcPts val="0"/>
              </a:spcAft>
              <a:buClr>
                <a:schemeClr val="dk1"/>
              </a:buClr>
              <a:buSzPts val="1000"/>
              <a:buNone/>
              <a:defRPr sz="1000">
                <a:solidFill>
                  <a:schemeClr val="dk1"/>
                </a:solidFill>
              </a:defRPr>
            </a:lvl5pPr>
            <a:lvl6pPr lvl="5">
              <a:spcBef>
                <a:spcPts val="0"/>
              </a:spcBef>
              <a:spcAft>
                <a:spcPts val="0"/>
              </a:spcAft>
              <a:buClr>
                <a:schemeClr val="dk1"/>
              </a:buClr>
              <a:buSzPts val="1000"/>
              <a:buNone/>
              <a:defRPr sz="1000">
                <a:solidFill>
                  <a:schemeClr val="dk1"/>
                </a:solidFill>
              </a:defRPr>
            </a:lvl6pPr>
            <a:lvl7pPr lvl="6">
              <a:spcBef>
                <a:spcPts val="0"/>
              </a:spcBef>
              <a:spcAft>
                <a:spcPts val="0"/>
              </a:spcAft>
              <a:buClr>
                <a:schemeClr val="dk1"/>
              </a:buClr>
              <a:buSzPts val="1000"/>
              <a:buNone/>
              <a:defRPr sz="1000">
                <a:solidFill>
                  <a:schemeClr val="dk1"/>
                </a:solidFill>
              </a:defRPr>
            </a:lvl7pPr>
            <a:lvl8pPr lvl="7">
              <a:spcBef>
                <a:spcPts val="0"/>
              </a:spcBef>
              <a:spcAft>
                <a:spcPts val="0"/>
              </a:spcAft>
              <a:buClr>
                <a:schemeClr val="dk1"/>
              </a:buClr>
              <a:buSzPts val="1000"/>
              <a:buNone/>
              <a:defRPr sz="1000">
                <a:solidFill>
                  <a:schemeClr val="dk1"/>
                </a:solidFill>
              </a:defRPr>
            </a:lvl8pPr>
            <a:lvl9pPr lvl="8">
              <a:spcBef>
                <a:spcPts val="0"/>
              </a:spcBef>
              <a:spcAft>
                <a:spcPts val="0"/>
              </a:spcAft>
              <a:buClr>
                <a:schemeClr val="dk1"/>
              </a:buClr>
              <a:buSzPts val="1000"/>
              <a:buNone/>
              <a:defRPr sz="1000">
                <a:solidFill>
                  <a:schemeClr val="dk1"/>
                </a:solidFill>
              </a:defRPr>
            </a:lvl9pPr>
          </a:lstStyle>
          <a:p/>
        </p:txBody>
      </p:sp>
      <p:sp>
        <p:nvSpPr>
          <p:cNvPr id="226" name="Google Shape;226;p36"/>
          <p:cNvSpPr/>
          <p:nvPr>
            <p:ph idx="3" type="pic"/>
          </p:nvPr>
        </p:nvSpPr>
        <p:spPr>
          <a:xfrm>
            <a:off x="2867100" y="480475"/>
            <a:ext cx="1746300" cy="1337400"/>
          </a:xfrm>
          <a:prstGeom prst="round2SameRect">
            <a:avLst>
              <a:gd fmla="val 11765" name="adj1"/>
              <a:gd fmla="val 0" name="adj2"/>
            </a:avLst>
          </a:prstGeom>
          <a:noFill/>
          <a:ln>
            <a:noFill/>
          </a:ln>
        </p:spPr>
      </p:sp>
      <p:sp>
        <p:nvSpPr>
          <p:cNvPr id="227" name="Google Shape;227;p36"/>
          <p:cNvSpPr/>
          <p:nvPr>
            <p:ph idx="4" type="pic"/>
          </p:nvPr>
        </p:nvSpPr>
        <p:spPr>
          <a:xfrm>
            <a:off x="2867100" y="2804388"/>
            <a:ext cx="1746300" cy="1337400"/>
          </a:xfrm>
          <a:prstGeom prst="round2SameRect">
            <a:avLst>
              <a:gd fmla="val 11765" name="adj1"/>
              <a:gd fmla="val 0" name="adj2"/>
            </a:avLst>
          </a:prstGeom>
          <a:noFill/>
          <a:ln>
            <a:noFill/>
          </a:ln>
        </p:spPr>
      </p:sp>
      <p:sp>
        <p:nvSpPr>
          <p:cNvPr id="228" name="Google Shape;228;p36"/>
          <p:cNvSpPr/>
          <p:nvPr>
            <p:ph idx="5" type="pic"/>
          </p:nvPr>
        </p:nvSpPr>
        <p:spPr>
          <a:xfrm rot="-5400000">
            <a:off x="5934450" y="-27825"/>
            <a:ext cx="1344300" cy="2202000"/>
          </a:xfrm>
          <a:prstGeom prst="round2SameRect">
            <a:avLst>
              <a:gd fmla="val 9438" name="adj1"/>
              <a:gd fmla="val 0" name="adj2"/>
            </a:avLst>
          </a:prstGeom>
          <a:noFill/>
          <a:ln>
            <a:noFill/>
          </a:ln>
        </p:spPr>
      </p:sp>
      <p:sp>
        <p:nvSpPr>
          <p:cNvPr id="229" name="Google Shape;229;p36"/>
          <p:cNvSpPr/>
          <p:nvPr>
            <p:ph idx="6" type="pic"/>
          </p:nvPr>
        </p:nvSpPr>
        <p:spPr>
          <a:xfrm rot="-5400000">
            <a:off x="5934450" y="1470950"/>
            <a:ext cx="1344300" cy="2202000"/>
          </a:xfrm>
          <a:prstGeom prst="round2SameRect">
            <a:avLst>
              <a:gd fmla="val 9438" name="adj1"/>
              <a:gd fmla="val 0" name="adj2"/>
            </a:avLst>
          </a:prstGeom>
          <a:noFill/>
          <a:ln>
            <a:noFill/>
          </a:ln>
        </p:spPr>
      </p:sp>
      <p:sp>
        <p:nvSpPr>
          <p:cNvPr id="230" name="Google Shape;230;p36"/>
          <p:cNvSpPr/>
          <p:nvPr>
            <p:ph idx="7" type="pic"/>
          </p:nvPr>
        </p:nvSpPr>
        <p:spPr>
          <a:xfrm rot="-5400000">
            <a:off x="5934450" y="2969725"/>
            <a:ext cx="1344300" cy="2202000"/>
          </a:xfrm>
          <a:prstGeom prst="round2SameRect">
            <a:avLst>
              <a:gd fmla="val 9438" name="adj1"/>
              <a:gd fmla="val 0" name="adj2"/>
            </a:avLst>
          </a:prstGeom>
          <a:noFill/>
          <a:ln>
            <a:noFill/>
          </a:ln>
        </p:spPr>
      </p:sp>
      <p:sp>
        <p:nvSpPr>
          <p:cNvPr id="231" name="Google Shape;231;p36"/>
          <p:cNvSpPr txBox="1"/>
          <p:nvPr>
            <p:ph idx="8" type="subTitle"/>
          </p:nvPr>
        </p:nvSpPr>
        <p:spPr>
          <a:xfrm>
            <a:off x="2961150" y="1899800"/>
            <a:ext cx="1565400" cy="389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000"/>
              <a:buNone/>
              <a:defRPr sz="1000">
                <a:solidFill>
                  <a:schemeClr val="dk1"/>
                </a:solidFill>
              </a:defRPr>
            </a:lvl1pPr>
            <a:lvl2pPr lvl="1">
              <a:spcBef>
                <a:spcPts val="0"/>
              </a:spcBef>
              <a:spcAft>
                <a:spcPts val="0"/>
              </a:spcAft>
              <a:buClr>
                <a:schemeClr val="dk1"/>
              </a:buClr>
              <a:buSzPts val="1000"/>
              <a:buNone/>
              <a:defRPr sz="1000">
                <a:solidFill>
                  <a:schemeClr val="dk1"/>
                </a:solidFill>
              </a:defRPr>
            </a:lvl2pPr>
            <a:lvl3pPr lvl="2">
              <a:spcBef>
                <a:spcPts val="0"/>
              </a:spcBef>
              <a:spcAft>
                <a:spcPts val="0"/>
              </a:spcAft>
              <a:buClr>
                <a:schemeClr val="dk1"/>
              </a:buClr>
              <a:buSzPts val="1000"/>
              <a:buNone/>
              <a:defRPr sz="1000">
                <a:solidFill>
                  <a:schemeClr val="dk1"/>
                </a:solidFill>
              </a:defRPr>
            </a:lvl3pPr>
            <a:lvl4pPr lvl="3">
              <a:spcBef>
                <a:spcPts val="0"/>
              </a:spcBef>
              <a:spcAft>
                <a:spcPts val="0"/>
              </a:spcAft>
              <a:buClr>
                <a:schemeClr val="dk1"/>
              </a:buClr>
              <a:buSzPts val="1000"/>
              <a:buNone/>
              <a:defRPr sz="1000">
                <a:solidFill>
                  <a:schemeClr val="dk1"/>
                </a:solidFill>
              </a:defRPr>
            </a:lvl4pPr>
            <a:lvl5pPr lvl="4">
              <a:spcBef>
                <a:spcPts val="0"/>
              </a:spcBef>
              <a:spcAft>
                <a:spcPts val="0"/>
              </a:spcAft>
              <a:buClr>
                <a:schemeClr val="dk1"/>
              </a:buClr>
              <a:buSzPts val="1000"/>
              <a:buNone/>
              <a:defRPr sz="1000">
                <a:solidFill>
                  <a:schemeClr val="dk1"/>
                </a:solidFill>
              </a:defRPr>
            </a:lvl5pPr>
            <a:lvl6pPr lvl="5">
              <a:spcBef>
                <a:spcPts val="0"/>
              </a:spcBef>
              <a:spcAft>
                <a:spcPts val="0"/>
              </a:spcAft>
              <a:buClr>
                <a:schemeClr val="dk1"/>
              </a:buClr>
              <a:buSzPts val="1000"/>
              <a:buNone/>
              <a:defRPr sz="1000">
                <a:solidFill>
                  <a:schemeClr val="dk1"/>
                </a:solidFill>
              </a:defRPr>
            </a:lvl6pPr>
            <a:lvl7pPr lvl="6">
              <a:spcBef>
                <a:spcPts val="0"/>
              </a:spcBef>
              <a:spcAft>
                <a:spcPts val="0"/>
              </a:spcAft>
              <a:buClr>
                <a:schemeClr val="dk1"/>
              </a:buClr>
              <a:buSzPts val="1000"/>
              <a:buNone/>
              <a:defRPr sz="1000">
                <a:solidFill>
                  <a:schemeClr val="dk1"/>
                </a:solidFill>
              </a:defRPr>
            </a:lvl7pPr>
            <a:lvl8pPr lvl="7">
              <a:spcBef>
                <a:spcPts val="0"/>
              </a:spcBef>
              <a:spcAft>
                <a:spcPts val="0"/>
              </a:spcAft>
              <a:buClr>
                <a:schemeClr val="dk1"/>
              </a:buClr>
              <a:buSzPts val="1000"/>
              <a:buNone/>
              <a:defRPr sz="1000">
                <a:solidFill>
                  <a:schemeClr val="dk1"/>
                </a:solidFill>
              </a:defRPr>
            </a:lvl8pPr>
            <a:lvl9pPr lvl="8">
              <a:spcBef>
                <a:spcPts val="0"/>
              </a:spcBef>
              <a:spcAft>
                <a:spcPts val="0"/>
              </a:spcAft>
              <a:buClr>
                <a:schemeClr val="dk1"/>
              </a:buClr>
              <a:buSzPts val="1000"/>
              <a:buNone/>
              <a:defRPr sz="1000">
                <a:solidFill>
                  <a:schemeClr val="dk1"/>
                </a:solidFill>
              </a:defRPr>
            </a:lvl9pPr>
          </a:lstStyle>
          <a:p/>
        </p:txBody>
      </p:sp>
      <p:sp>
        <p:nvSpPr>
          <p:cNvPr id="232" name="Google Shape;232;p36"/>
          <p:cNvSpPr txBox="1"/>
          <p:nvPr>
            <p:ph idx="9" type="subTitle"/>
          </p:nvPr>
        </p:nvSpPr>
        <p:spPr>
          <a:xfrm>
            <a:off x="2961150" y="4252075"/>
            <a:ext cx="1565400" cy="389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000"/>
              <a:buNone/>
              <a:defRPr sz="1000">
                <a:solidFill>
                  <a:schemeClr val="dk1"/>
                </a:solidFill>
              </a:defRPr>
            </a:lvl1pPr>
            <a:lvl2pPr lvl="1">
              <a:spcBef>
                <a:spcPts val="0"/>
              </a:spcBef>
              <a:spcAft>
                <a:spcPts val="0"/>
              </a:spcAft>
              <a:buClr>
                <a:schemeClr val="dk1"/>
              </a:buClr>
              <a:buSzPts val="1000"/>
              <a:buNone/>
              <a:defRPr sz="1000">
                <a:solidFill>
                  <a:schemeClr val="dk1"/>
                </a:solidFill>
              </a:defRPr>
            </a:lvl2pPr>
            <a:lvl3pPr lvl="2">
              <a:spcBef>
                <a:spcPts val="0"/>
              </a:spcBef>
              <a:spcAft>
                <a:spcPts val="0"/>
              </a:spcAft>
              <a:buClr>
                <a:schemeClr val="dk1"/>
              </a:buClr>
              <a:buSzPts val="1000"/>
              <a:buNone/>
              <a:defRPr sz="1000">
                <a:solidFill>
                  <a:schemeClr val="dk1"/>
                </a:solidFill>
              </a:defRPr>
            </a:lvl3pPr>
            <a:lvl4pPr lvl="3">
              <a:spcBef>
                <a:spcPts val="0"/>
              </a:spcBef>
              <a:spcAft>
                <a:spcPts val="0"/>
              </a:spcAft>
              <a:buClr>
                <a:schemeClr val="dk1"/>
              </a:buClr>
              <a:buSzPts val="1000"/>
              <a:buNone/>
              <a:defRPr sz="1000">
                <a:solidFill>
                  <a:schemeClr val="dk1"/>
                </a:solidFill>
              </a:defRPr>
            </a:lvl4pPr>
            <a:lvl5pPr lvl="4">
              <a:spcBef>
                <a:spcPts val="0"/>
              </a:spcBef>
              <a:spcAft>
                <a:spcPts val="0"/>
              </a:spcAft>
              <a:buClr>
                <a:schemeClr val="dk1"/>
              </a:buClr>
              <a:buSzPts val="1000"/>
              <a:buNone/>
              <a:defRPr sz="1000">
                <a:solidFill>
                  <a:schemeClr val="dk1"/>
                </a:solidFill>
              </a:defRPr>
            </a:lvl5pPr>
            <a:lvl6pPr lvl="5">
              <a:spcBef>
                <a:spcPts val="0"/>
              </a:spcBef>
              <a:spcAft>
                <a:spcPts val="0"/>
              </a:spcAft>
              <a:buClr>
                <a:schemeClr val="dk1"/>
              </a:buClr>
              <a:buSzPts val="1000"/>
              <a:buNone/>
              <a:defRPr sz="1000">
                <a:solidFill>
                  <a:schemeClr val="dk1"/>
                </a:solidFill>
              </a:defRPr>
            </a:lvl6pPr>
            <a:lvl7pPr lvl="6">
              <a:spcBef>
                <a:spcPts val="0"/>
              </a:spcBef>
              <a:spcAft>
                <a:spcPts val="0"/>
              </a:spcAft>
              <a:buClr>
                <a:schemeClr val="dk1"/>
              </a:buClr>
              <a:buSzPts val="1000"/>
              <a:buNone/>
              <a:defRPr sz="1000">
                <a:solidFill>
                  <a:schemeClr val="dk1"/>
                </a:solidFill>
              </a:defRPr>
            </a:lvl7pPr>
            <a:lvl8pPr lvl="7">
              <a:spcBef>
                <a:spcPts val="0"/>
              </a:spcBef>
              <a:spcAft>
                <a:spcPts val="0"/>
              </a:spcAft>
              <a:buClr>
                <a:schemeClr val="dk1"/>
              </a:buClr>
              <a:buSzPts val="1000"/>
              <a:buNone/>
              <a:defRPr sz="1000">
                <a:solidFill>
                  <a:schemeClr val="dk1"/>
                </a:solidFill>
              </a:defRPr>
            </a:lvl8pPr>
            <a:lvl9pPr lvl="8">
              <a:spcBef>
                <a:spcPts val="0"/>
              </a:spcBef>
              <a:spcAft>
                <a:spcPts val="0"/>
              </a:spcAft>
              <a:buClr>
                <a:schemeClr val="dk1"/>
              </a:buClr>
              <a:buSzPts val="1000"/>
              <a:buNone/>
              <a:defRPr sz="1000">
                <a:solidFill>
                  <a:schemeClr val="dk1"/>
                </a:solidFill>
              </a:defRPr>
            </a:lvl9pPr>
          </a:lstStyle>
          <a:p/>
        </p:txBody>
      </p:sp>
      <p:sp>
        <p:nvSpPr>
          <p:cNvPr id="233" name="Google Shape;233;p36"/>
          <p:cNvSpPr txBox="1"/>
          <p:nvPr>
            <p:ph idx="13" type="subTitle"/>
          </p:nvPr>
        </p:nvSpPr>
        <p:spPr>
          <a:xfrm>
            <a:off x="7827000" y="522700"/>
            <a:ext cx="952500" cy="10704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
        <p:nvSpPr>
          <p:cNvPr id="234" name="Google Shape;234;p36"/>
          <p:cNvSpPr txBox="1"/>
          <p:nvPr>
            <p:ph idx="14" type="subTitle"/>
          </p:nvPr>
        </p:nvSpPr>
        <p:spPr>
          <a:xfrm>
            <a:off x="7827000" y="2036750"/>
            <a:ext cx="952500" cy="10704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
        <p:nvSpPr>
          <p:cNvPr id="235" name="Google Shape;235;p36"/>
          <p:cNvSpPr txBox="1"/>
          <p:nvPr>
            <p:ph idx="15" type="subTitle"/>
          </p:nvPr>
        </p:nvSpPr>
        <p:spPr>
          <a:xfrm>
            <a:off x="7827000" y="3550800"/>
            <a:ext cx="952500" cy="10704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Clr>
                <a:schemeClr val="lt1"/>
              </a:buClr>
              <a:buSzPts val="1000"/>
              <a:buNone/>
              <a:defRPr sz="1000"/>
            </a:lvl2pPr>
            <a:lvl3pPr lvl="2">
              <a:spcBef>
                <a:spcPts val="0"/>
              </a:spcBef>
              <a:spcAft>
                <a:spcPts val="0"/>
              </a:spcAft>
              <a:buClr>
                <a:schemeClr val="lt1"/>
              </a:buClr>
              <a:buSzPts val="1000"/>
              <a:buNone/>
              <a:defRPr sz="1000"/>
            </a:lvl3pPr>
            <a:lvl4pPr lvl="3">
              <a:spcBef>
                <a:spcPts val="0"/>
              </a:spcBef>
              <a:spcAft>
                <a:spcPts val="0"/>
              </a:spcAft>
              <a:buClr>
                <a:schemeClr val="lt1"/>
              </a:buClr>
              <a:buSzPts val="1000"/>
              <a:buNone/>
              <a:defRPr sz="1000"/>
            </a:lvl4pPr>
            <a:lvl5pPr lvl="4">
              <a:spcBef>
                <a:spcPts val="0"/>
              </a:spcBef>
              <a:spcAft>
                <a:spcPts val="0"/>
              </a:spcAft>
              <a:buClr>
                <a:schemeClr val="lt1"/>
              </a:buClr>
              <a:buSzPts val="1000"/>
              <a:buNone/>
              <a:defRPr sz="1000"/>
            </a:lvl5pPr>
            <a:lvl6pPr lvl="5">
              <a:spcBef>
                <a:spcPts val="0"/>
              </a:spcBef>
              <a:spcAft>
                <a:spcPts val="0"/>
              </a:spcAft>
              <a:buClr>
                <a:schemeClr val="lt1"/>
              </a:buClr>
              <a:buSzPts val="1000"/>
              <a:buNone/>
              <a:defRPr sz="1000"/>
            </a:lvl6pPr>
            <a:lvl7pPr lvl="6">
              <a:spcBef>
                <a:spcPts val="0"/>
              </a:spcBef>
              <a:spcAft>
                <a:spcPts val="0"/>
              </a:spcAft>
              <a:buClr>
                <a:schemeClr val="lt1"/>
              </a:buClr>
              <a:buSzPts val="1000"/>
              <a:buNone/>
              <a:defRPr sz="1000"/>
            </a:lvl7pPr>
            <a:lvl8pPr lvl="7">
              <a:spcBef>
                <a:spcPts val="0"/>
              </a:spcBef>
              <a:spcAft>
                <a:spcPts val="0"/>
              </a:spcAft>
              <a:buClr>
                <a:schemeClr val="lt1"/>
              </a:buClr>
              <a:buSzPts val="1000"/>
              <a:buNone/>
              <a:defRPr sz="1000"/>
            </a:lvl8pPr>
            <a:lvl9pPr lvl="8">
              <a:spcBef>
                <a:spcPts val="0"/>
              </a:spcBef>
              <a:spcAft>
                <a:spcPts val="0"/>
              </a:spcAft>
              <a:buClr>
                <a:schemeClr val="lt1"/>
              </a:buClr>
              <a:buSzPts val="1000"/>
              <a:buNone/>
              <a:defRPr sz="10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ser journey ALT 1">
  <p:cSld name="CUSTOM_2">
    <p:spTree>
      <p:nvGrpSpPr>
        <p:cNvPr id="236" name="Shape 236"/>
        <p:cNvGrpSpPr/>
        <p:nvPr/>
      </p:nvGrpSpPr>
      <p:grpSpPr>
        <a:xfrm>
          <a:off x="0" y="0"/>
          <a:ext cx="0" cy="0"/>
          <a:chOff x="0" y="0"/>
          <a:chExt cx="0" cy="0"/>
        </a:xfrm>
      </p:grpSpPr>
      <p:sp>
        <p:nvSpPr>
          <p:cNvPr id="237" name="Google Shape;237;p37"/>
          <p:cNvSpPr/>
          <p:nvPr/>
        </p:nvSpPr>
        <p:spPr>
          <a:xfrm>
            <a:off x="228600" y="229900"/>
            <a:ext cx="992400" cy="292800"/>
          </a:xfrm>
          <a:prstGeom prst="roundRect">
            <a:avLst>
              <a:gd fmla="val 26895"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chemeClr val="accent3"/>
                </a:solidFill>
                <a:latin typeface="Plus Jakarta Sans Medium"/>
                <a:ea typeface="Plus Jakarta Sans Medium"/>
                <a:cs typeface="Plus Jakarta Sans Medium"/>
                <a:sym typeface="Plus Jakarta Sans Medium"/>
              </a:rPr>
              <a:t>User journey</a:t>
            </a:r>
            <a:endParaRPr sz="1000">
              <a:solidFill>
                <a:schemeClr val="accent3"/>
              </a:solidFill>
              <a:latin typeface="Plus Jakarta Sans Medium"/>
              <a:ea typeface="Plus Jakarta Sans Medium"/>
              <a:cs typeface="Plus Jakarta Sans Medium"/>
              <a:sym typeface="Plus Jakarta Sans Medium"/>
            </a:endParaRPr>
          </a:p>
        </p:txBody>
      </p:sp>
      <p:sp>
        <p:nvSpPr>
          <p:cNvPr id="238" name="Google Shape;238;p37"/>
          <p:cNvSpPr txBox="1"/>
          <p:nvPr>
            <p:ph idx="1" type="body"/>
          </p:nvPr>
        </p:nvSpPr>
        <p:spPr>
          <a:xfrm>
            <a:off x="347850" y="1888450"/>
            <a:ext cx="1780800" cy="14328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239" name="Google Shape;239;p37"/>
          <p:cNvSpPr txBox="1"/>
          <p:nvPr>
            <p:ph idx="2" type="body"/>
          </p:nvPr>
        </p:nvSpPr>
        <p:spPr>
          <a:xfrm>
            <a:off x="6079400" y="405850"/>
            <a:ext cx="2683500" cy="778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40" name="Google Shape;240;p37"/>
          <p:cNvSpPr txBox="1"/>
          <p:nvPr>
            <p:ph idx="3" type="body"/>
          </p:nvPr>
        </p:nvSpPr>
        <p:spPr>
          <a:xfrm>
            <a:off x="6079400" y="1606817"/>
            <a:ext cx="2683500" cy="778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41" name="Google Shape;241;p37"/>
          <p:cNvSpPr txBox="1"/>
          <p:nvPr>
            <p:ph idx="4" type="body"/>
          </p:nvPr>
        </p:nvSpPr>
        <p:spPr>
          <a:xfrm>
            <a:off x="6079400" y="2807783"/>
            <a:ext cx="2683500" cy="778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42" name="Google Shape;242;p37"/>
          <p:cNvSpPr txBox="1"/>
          <p:nvPr>
            <p:ph idx="5" type="body"/>
          </p:nvPr>
        </p:nvSpPr>
        <p:spPr>
          <a:xfrm>
            <a:off x="6079400" y="4008750"/>
            <a:ext cx="2683500" cy="778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43" name="Google Shape;243;p37"/>
          <p:cNvSpPr txBox="1"/>
          <p:nvPr>
            <p:ph idx="6" type="body"/>
          </p:nvPr>
        </p:nvSpPr>
        <p:spPr>
          <a:xfrm>
            <a:off x="3213625" y="662625"/>
            <a:ext cx="1780800" cy="14328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44" name="Google Shape;244;p37"/>
          <p:cNvSpPr txBox="1"/>
          <p:nvPr>
            <p:ph idx="7" type="body"/>
          </p:nvPr>
        </p:nvSpPr>
        <p:spPr>
          <a:xfrm>
            <a:off x="3213625" y="3056300"/>
            <a:ext cx="1780800" cy="14328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45" name="Shape 245"/>
        <p:cNvGrpSpPr/>
        <p:nvPr/>
      </p:nvGrpSpPr>
      <p:grpSpPr>
        <a:xfrm>
          <a:off x="0" y="0"/>
          <a:ext cx="0" cy="0"/>
          <a:chOff x="0" y="0"/>
          <a:chExt cx="0" cy="0"/>
        </a:xfrm>
      </p:grpSpPr>
      <p:sp>
        <p:nvSpPr>
          <p:cNvPr id="246" name="Google Shape;246;p38"/>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247" name="Shape 247"/>
        <p:cNvGrpSpPr/>
        <p:nvPr/>
      </p:nvGrpSpPr>
      <p:grpSpPr>
        <a:xfrm>
          <a:off x="0" y="0"/>
          <a:ext cx="0" cy="0"/>
          <a:chOff x="0" y="0"/>
          <a:chExt cx="0" cy="0"/>
        </a:xfrm>
      </p:grpSpPr>
      <p:sp>
        <p:nvSpPr>
          <p:cNvPr id="248" name="Google Shape;248;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3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250" name="Shape 250"/>
        <p:cNvGrpSpPr/>
        <p:nvPr/>
      </p:nvGrpSpPr>
      <p:grpSpPr>
        <a:xfrm>
          <a:off x="0" y="0"/>
          <a:ext cx="0" cy="0"/>
          <a:chOff x="0" y="0"/>
          <a:chExt cx="0" cy="0"/>
        </a:xfrm>
      </p:grpSpPr>
      <p:sp>
        <p:nvSpPr>
          <p:cNvPr id="251" name="Google Shape;251;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40"/>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3" name="Google Shape;253;p40"/>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254" name="Shape 254"/>
        <p:cNvGrpSpPr/>
        <p:nvPr/>
      </p:nvGrpSpPr>
      <p:grpSpPr>
        <a:xfrm>
          <a:off x="0" y="0"/>
          <a:ext cx="0" cy="0"/>
          <a:chOff x="0" y="0"/>
          <a:chExt cx="0" cy="0"/>
        </a:xfrm>
      </p:grpSpPr>
      <p:sp>
        <p:nvSpPr>
          <p:cNvPr id="255" name="Google Shape;255;p4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56" name="Shape 256"/>
        <p:cNvGrpSpPr/>
        <p:nvPr/>
      </p:nvGrpSpPr>
      <p:grpSpPr>
        <a:xfrm>
          <a:off x="0" y="0"/>
          <a:ext cx="0" cy="0"/>
          <a:chOff x="0" y="0"/>
          <a:chExt cx="0" cy="0"/>
        </a:xfrm>
      </p:grpSpPr>
      <p:sp>
        <p:nvSpPr>
          <p:cNvPr id="257" name="Google Shape;257;p42"/>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58" name="Google Shape;258;p42"/>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259" name="Shape 259"/>
        <p:cNvGrpSpPr/>
        <p:nvPr/>
      </p:nvGrpSpPr>
      <p:grpSpPr>
        <a:xfrm>
          <a:off x="0" y="0"/>
          <a:ext cx="0" cy="0"/>
          <a:chOff x="0" y="0"/>
          <a:chExt cx="0" cy="0"/>
        </a:xfrm>
      </p:grpSpPr>
      <p:sp>
        <p:nvSpPr>
          <p:cNvPr id="260" name="Google Shape;260;p43"/>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61" name="Shape 261"/>
        <p:cNvGrpSpPr/>
        <p:nvPr/>
      </p:nvGrpSpPr>
      <p:grpSpPr>
        <a:xfrm>
          <a:off x="0" y="0"/>
          <a:ext cx="0" cy="0"/>
          <a:chOff x="0" y="0"/>
          <a:chExt cx="0" cy="0"/>
        </a:xfrm>
      </p:grpSpPr>
      <p:sp>
        <p:nvSpPr>
          <p:cNvPr id="262" name="Google Shape;262;p44"/>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63" name="Google Shape;263;p44"/>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64" name="Google Shape;264;p44"/>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65" name="Shape 265"/>
        <p:cNvGrpSpPr/>
        <p:nvPr/>
      </p:nvGrpSpPr>
      <p:grpSpPr>
        <a:xfrm>
          <a:off x="0" y="0"/>
          <a:ext cx="0" cy="0"/>
          <a:chOff x="0" y="0"/>
          <a:chExt cx="0" cy="0"/>
        </a:xfrm>
      </p:grpSpPr>
      <p:sp>
        <p:nvSpPr>
          <p:cNvPr id="266" name="Google Shape;266;p4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100"/>
              <a:buNone/>
              <a:defRPr/>
            </a:lvl1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267" name="Shape 267"/>
        <p:cNvGrpSpPr/>
        <p:nvPr/>
      </p:nvGrpSpPr>
      <p:grpSpPr>
        <a:xfrm>
          <a:off x="0" y="0"/>
          <a:ext cx="0" cy="0"/>
          <a:chOff x="0" y="0"/>
          <a:chExt cx="0" cy="0"/>
        </a:xfrm>
      </p:grpSpPr>
      <p:sp>
        <p:nvSpPr>
          <p:cNvPr id="268" name="Google Shape;268;p46"/>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69" name="Google Shape;269;p46"/>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8450" lvl="0" marL="457200" algn="ctr">
              <a:spcBef>
                <a:spcPts val="0"/>
              </a:spcBef>
              <a:spcAft>
                <a:spcPts val="0"/>
              </a:spcAft>
              <a:buSzPts val="11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270" name="Shape 270"/>
        <p:cNvGrpSpPr/>
        <p:nvPr/>
      </p:nvGrpSpPr>
      <p:grpSpPr>
        <a:xfrm>
          <a:off x="0" y="0"/>
          <a:ext cx="0" cy="0"/>
          <a:chOff x="0" y="0"/>
          <a:chExt cx="0" cy="0"/>
        </a:xfrm>
      </p:grpSpPr>
      <p:sp>
        <p:nvSpPr>
          <p:cNvPr id="271" name="Google Shape;271;p47"/>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47"/>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3" name="Google Shape;273;p47"/>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4" name="Google Shape;274;p47"/>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5" name="Google Shape;275;p47"/>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6" name="Google Shape;276;p47"/>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7" name="Google Shape;277;p47"/>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278" name="Shape 278"/>
        <p:cNvGrpSpPr/>
        <p:nvPr/>
      </p:nvGrpSpPr>
      <p:grpSpPr>
        <a:xfrm>
          <a:off x="0" y="0"/>
          <a:ext cx="0" cy="0"/>
          <a:chOff x="0" y="0"/>
          <a:chExt cx="0" cy="0"/>
        </a:xfrm>
      </p:grpSpPr>
      <p:sp>
        <p:nvSpPr>
          <p:cNvPr id="279" name="Google Shape;279;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 name="Google Shape;280;p48"/>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81" name="Google Shape;281;p48"/>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282" name="Shape 282"/>
        <p:cNvGrpSpPr/>
        <p:nvPr/>
      </p:nvGrpSpPr>
      <p:grpSpPr>
        <a:xfrm>
          <a:off x="0" y="0"/>
          <a:ext cx="0" cy="0"/>
          <a:chOff x="0" y="0"/>
          <a:chExt cx="0" cy="0"/>
        </a:xfrm>
      </p:grpSpPr>
      <p:sp>
        <p:nvSpPr>
          <p:cNvPr id="283" name="Google Shape;283;p49"/>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84" name="Google Shape;284;p49"/>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85" name="Google Shape;285;p49"/>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86" name="Google Shape;286;p49"/>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7" name="Google Shape;287;p49"/>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288" name="Shape 288"/>
        <p:cNvGrpSpPr/>
        <p:nvPr/>
      </p:nvGrpSpPr>
      <p:grpSpPr>
        <a:xfrm>
          <a:off x="0" y="0"/>
          <a:ext cx="0" cy="0"/>
          <a:chOff x="0" y="0"/>
          <a:chExt cx="0" cy="0"/>
        </a:xfrm>
      </p:grpSpPr>
      <p:sp>
        <p:nvSpPr>
          <p:cNvPr id="289" name="Google Shape;289;p50"/>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90" name="Google Shape;290;p50"/>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91" name="Google Shape;291;p5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92" name="Google Shape;292;p50"/>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3" name="Google Shape;293;p50"/>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4" name="Google Shape;294;p50"/>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5" name="Google Shape;295;p50"/>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8450" lvl="0" marL="457200">
              <a:spcBef>
                <a:spcPts val="0"/>
              </a:spcBef>
              <a:spcAft>
                <a:spcPts val="0"/>
              </a:spcAft>
              <a:buSzPts val="11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296" name="Shape 296"/>
        <p:cNvGrpSpPr/>
        <p:nvPr/>
      </p:nvGrpSpPr>
      <p:grpSpPr>
        <a:xfrm>
          <a:off x="0" y="0"/>
          <a:ext cx="0" cy="0"/>
          <a:chOff x="0" y="0"/>
          <a:chExt cx="0" cy="0"/>
        </a:xfrm>
      </p:grpSpPr>
      <p:sp>
        <p:nvSpPr>
          <p:cNvPr id="297" name="Google Shape;297;p51"/>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98" name="Google Shape;298;p51"/>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99" name="Google Shape;299;p51"/>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0" name="Google Shape;300;p51"/>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1" name="Google Shape;301;p51"/>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02" name="Google Shape;302;p51"/>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3" name="Google Shape;303;p51"/>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4" name="Google Shape;304;p51"/>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5" name="Google Shape;305;p51"/>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306" name="Shape 306"/>
        <p:cNvGrpSpPr/>
        <p:nvPr/>
      </p:nvGrpSpPr>
      <p:grpSpPr>
        <a:xfrm>
          <a:off x="0" y="0"/>
          <a:ext cx="0" cy="0"/>
          <a:chOff x="0" y="0"/>
          <a:chExt cx="0" cy="0"/>
        </a:xfrm>
      </p:grpSpPr>
      <p:sp>
        <p:nvSpPr>
          <p:cNvPr id="307" name="Google Shape;307;p5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8" name="Google Shape;308;p52"/>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309" name="Shape 309"/>
        <p:cNvGrpSpPr/>
        <p:nvPr/>
      </p:nvGrpSpPr>
      <p:grpSpPr>
        <a:xfrm>
          <a:off x="0" y="0"/>
          <a:ext cx="0" cy="0"/>
          <a:chOff x="0" y="0"/>
          <a:chExt cx="0" cy="0"/>
        </a:xfrm>
      </p:grpSpPr>
      <p:sp>
        <p:nvSpPr>
          <p:cNvPr id="310" name="Google Shape;310;p53"/>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1" name="Google Shape;311;p53"/>
          <p:cNvSpPr/>
          <p:nvPr>
            <p:ph idx="2" type="pic"/>
          </p:nvPr>
        </p:nvSpPr>
        <p:spPr>
          <a:xfrm>
            <a:off x="4804825" y="1133300"/>
            <a:ext cx="4027500" cy="2392800"/>
          </a:xfrm>
          <a:prstGeom prst="rect">
            <a:avLst/>
          </a:prstGeom>
          <a:noFill/>
          <a:ln>
            <a:noFill/>
          </a:ln>
        </p:spPr>
      </p:sp>
      <p:sp>
        <p:nvSpPr>
          <p:cNvPr id="312" name="Google Shape;312;p53"/>
          <p:cNvSpPr/>
          <p:nvPr>
            <p:ph idx="3" type="pic"/>
          </p:nvPr>
        </p:nvSpPr>
        <p:spPr>
          <a:xfrm>
            <a:off x="311725" y="1133300"/>
            <a:ext cx="4027500" cy="2392800"/>
          </a:xfrm>
          <a:prstGeom prst="rect">
            <a:avLst/>
          </a:prstGeom>
          <a:noFill/>
          <a:ln>
            <a:noFill/>
          </a:ln>
        </p:spPr>
      </p:sp>
      <p:sp>
        <p:nvSpPr>
          <p:cNvPr id="313" name="Google Shape;313;p53"/>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4" name="Google Shape;314;p5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5" name="Google Shape;315;p53"/>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16" name="Google Shape;316;p53"/>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317" name="Shape 317"/>
        <p:cNvGrpSpPr/>
        <p:nvPr/>
      </p:nvGrpSpPr>
      <p:grpSpPr>
        <a:xfrm>
          <a:off x="0" y="0"/>
          <a:ext cx="0" cy="0"/>
          <a:chOff x="0" y="0"/>
          <a:chExt cx="0" cy="0"/>
        </a:xfrm>
      </p:grpSpPr>
      <p:sp>
        <p:nvSpPr>
          <p:cNvPr id="318" name="Google Shape;318;p54"/>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9" name="Google Shape;319;p54"/>
          <p:cNvSpPr/>
          <p:nvPr>
            <p:ph idx="2" type="pic"/>
          </p:nvPr>
        </p:nvSpPr>
        <p:spPr>
          <a:xfrm>
            <a:off x="6205225" y="1128325"/>
            <a:ext cx="2627100" cy="2273100"/>
          </a:xfrm>
          <a:prstGeom prst="rect">
            <a:avLst/>
          </a:prstGeom>
          <a:noFill/>
          <a:ln>
            <a:noFill/>
          </a:ln>
        </p:spPr>
      </p:sp>
      <p:sp>
        <p:nvSpPr>
          <p:cNvPr id="320" name="Google Shape;320;p54"/>
          <p:cNvSpPr/>
          <p:nvPr>
            <p:ph idx="3" type="pic"/>
          </p:nvPr>
        </p:nvSpPr>
        <p:spPr>
          <a:xfrm>
            <a:off x="311725" y="1128325"/>
            <a:ext cx="2627100" cy="2273100"/>
          </a:xfrm>
          <a:prstGeom prst="rect">
            <a:avLst/>
          </a:prstGeom>
          <a:noFill/>
          <a:ln>
            <a:noFill/>
          </a:ln>
        </p:spPr>
      </p:sp>
      <p:sp>
        <p:nvSpPr>
          <p:cNvPr id="321" name="Google Shape;321;p54"/>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2" name="Google Shape;322;p54"/>
          <p:cNvSpPr/>
          <p:nvPr>
            <p:ph idx="5" type="pic"/>
          </p:nvPr>
        </p:nvSpPr>
        <p:spPr>
          <a:xfrm>
            <a:off x="3255250" y="1128325"/>
            <a:ext cx="2627100" cy="2273100"/>
          </a:xfrm>
          <a:prstGeom prst="rect">
            <a:avLst/>
          </a:prstGeom>
          <a:noFill/>
          <a:ln>
            <a:noFill/>
          </a:ln>
        </p:spPr>
      </p:sp>
      <p:sp>
        <p:nvSpPr>
          <p:cNvPr id="323" name="Google Shape;323;p54"/>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4" name="Google Shape;324;p5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5" name="Google Shape;325;p54"/>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26" name="Google Shape;326;p54"/>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27" name="Google Shape;327;p54"/>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328" name="Shape 328"/>
        <p:cNvGrpSpPr/>
        <p:nvPr/>
      </p:nvGrpSpPr>
      <p:grpSpPr>
        <a:xfrm>
          <a:off x="0" y="0"/>
          <a:ext cx="0" cy="0"/>
          <a:chOff x="0" y="0"/>
          <a:chExt cx="0" cy="0"/>
        </a:xfrm>
      </p:grpSpPr>
      <p:sp>
        <p:nvSpPr>
          <p:cNvPr id="329" name="Google Shape;329;p55"/>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330" name="Shape 330"/>
        <p:cNvGrpSpPr/>
        <p:nvPr/>
      </p:nvGrpSpPr>
      <p:grpSpPr>
        <a:xfrm>
          <a:off x="0" y="0"/>
          <a:ext cx="0" cy="0"/>
          <a:chOff x="0" y="0"/>
          <a:chExt cx="0" cy="0"/>
        </a:xfrm>
      </p:grpSpPr>
      <p:sp>
        <p:nvSpPr>
          <p:cNvPr id="331" name="Google Shape;331;p56"/>
          <p:cNvSpPr/>
          <p:nvPr>
            <p:ph idx="2" type="pic"/>
          </p:nvPr>
        </p:nvSpPr>
        <p:spPr>
          <a:xfrm>
            <a:off x="3389600" y="118913"/>
            <a:ext cx="1643700" cy="1535100"/>
          </a:xfrm>
          <a:prstGeom prst="rect">
            <a:avLst/>
          </a:prstGeom>
          <a:noFill/>
          <a:ln>
            <a:noFill/>
          </a:ln>
        </p:spPr>
      </p:sp>
      <p:sp>
        <p:nvSpPr>
          <p:cNvPr id="332" name="Google Shape;332;p56"/>
          <p:cNvSpPr/>
          <p:nvPr>
            <p:ph idx="3" type="pic"/>
          </p:nvPr>
        </p:nvSpPr>
        <p:spPr>
          <a:xfrm>
            <a:off x="5195935" y="118913"/>
            <a:ext cx="1643700" cy="1535100"/>
          </a:xfrm>
          <a:prstGeom prst="rect">
            <a:avLst/>
          </a:prstGeom>
          <a:noFill/>
          <a:ln>
            <a:noFill/>
          </a:ln>
        </p:spPr>
      </p:sp>
      <p:sp>
        <p:nvSpPr>
          <p:cNvPr id="333" name="Google Shape;333;p56"/>
          <p:cNvSpPr/>
          <p:nvPr>
            <p:ph idx="4" type="pic"/>
          </p:nvPr>
        </p:nvSpPr>
        <p:spPr>
          <a:xfrm>
            <a:off x="7002270" y="118913"/>
            <a:ext cx="1643700" cy="1535100"/>
          </a:xfrm>
          <a:prstGeom prst="rect">
            <a:avLst/>
          </a:prstGeom>
          <a:noFill/>
          <a:ln>
            <a:noFill/>
          </a:ln>
        </p:spPr>
      </p:sp>
      <p:sp>
        <p:nvSpPr>
          <p:cNvPr id="334" name="Google Shape;334;p56"/>
          <p:cNvSpPr/>
          <p:nvPr>
            <p:ph idx="5" type="pic"/>
          </p:nvPr>
        </p:nvSpPr>
        <p:spPr>
          <a:xfrm>
            <a:off x="3389588" y="1804212"/>
            <a:ext cx="1643700" cy="1535100"/>
          </a:xfrm>
          <a:prstGeom prst="rect">
            <a:avLst/>
          </a:prstGeom>
          <a:noFill/>
          <a:ln>
            <a:noFill/>
          </a:ln>
        </p:spPr>
      </p:sp>
      <p:sp>
        <p:nvSpPr>
          <p:cNvPr id="335" name="Google Shape;335;p56"/>
          <p:cNvSpPr/>
          <p:nvPr>
            <p:ph idx="6" type="pic"/>
          </p:nvPr>
        </p:nvSpPr>
        <p:spPr>
          <a:xfrm>
            <a:off x="5195922" y="1804212"/>
            <a:ext cx="1643700" cy="1535100"/>
          </a:xfrm>
          <a:prstGeom prst="rect">
            <a:avLst/>
          </a:prstGeom>
          <a:noFill/>
          <a:ln>
            <a:noFill/>
          </a:ln>
        </p:spPr>
      </p:sp>
      <p:sp>
        <p:nvSpPr>
          <p:cNvPr id="336" name="Google Shape;336;p56"/>
          <p:cNvSpPr/>
          <p:nvPr>
            <p:ph idx="7" type="pic"/>
          </p:nvPr>
        </p:nvSpPr>
        <p:spPr>
          <a:xfrm>
            <a:off x="7002257" y="1804212"/>
            <a:ext cx="1643700" cy="1535100"/>
          </a:xfrm>
          <a:prstGeom prst="rect">
            <a:avLst/>
          </a:prstGeom>
          <a:noFill/>
          <a:ln>
            <a:noFill/>
          </a:ln>
        </p:spPr>
      </p:sp>
      <p:sp>
        <p:nvSpPr>
          <p:cNvPr id="337" name="Google Shape;337;p56"/>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8" name="Google Shape;338;p56"/>
          <p:cNvSpPr/>
          <p:nvPr>
            <p:ph idx="8" type="pic"/>
          </p:nvPr>
        </p:nvSpPr>
        <p:spPr>
          <a:xfrm>
            <a:off x="3389588" y="3489487"/>
            <a:ext cx="1643700" cy="1535100"/>
          </a:xfrm>
          <a:prstGeom prst="rect">
            <a:avLst/>
          </a:prstGeom>
          <a:noFill/>
          <a:ln>
            <a:noFill/>
          </a:ln>
        </p:spPr>
      </p:sp>
      <p:sp>
        <p:nvSpPr>
          <p:cNvPr id="339" name="Google Shape;339;p56"/>
          <p:cNvSpPr/>
          <p:nvPr>
            <p:ph idx="9" type="pic"/>
          </p:nvPr>
        </p:nvSpPr>
        <p:spPr>
          <a:xfrm>
            <a:off x="5195922" y="3489487"/>
            <a:ext cx="1643700" cy="1535100"/>
          </a:xfrm>
          <a:prstGeom prst="rect">
            <a:avLst/>
          </a:prstGeom>
          <a:noFill/>
          <a:ln>
            <a:noFill/>
          </a:ln>
        </p:spPr>
      </p:sp>
      <p:sp>
        <p:nvSpPr>
          <p:cNvPr id="340" name="Google Shape;340;p56"/>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20" Type="http://schemas.openxmlformats.org/officeDocument/2006/relationships/slideLayout" Target="../slideLayouts/slideLayout3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22" Type="http://schemas.openxmlformats.org/officeDocument/2006/relationships/slideLayout" Target="../slideLayouts/slideLayout33.xml"/><Relationship Id="rId44" Type="http://schemas.openxmlformats.org/officeDocument/2006/relationships/theme" Target="../theme/theme2.xml"/><Relationship Id="rId21" Type="http://schemas.openxmlformats.org/officeDocument/2006/relationships/slideLayout" Target="../slideLayouts/slideLayout32.xml"/><Relationship Id="rId43" Type="http://schemas.openxmlformats.org/officeDocument/2006/relationships/slideLayout" Target="../slideLayouts/slideLayout54.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slideLayout" Target="../slideLayouts/slideLayout48.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39" Type="http://schemas.openxmlformats.org/officeDocument/2006/relationships/slideLayout" Target="../slideLayouts/slideLayout50.xml"/><Relationship Id="rId16" Type="http://schemas.openxmlformats.org/officeDocument/2006/relationships/slideLayout" Target="../slideLayouts/slideLayout27.xml"/><Relationship Id="rId38" Type="http://schemas.openxmlformats.org/officeDocument/2006/relationships/slideLayout" Target="../slideLayouts/slideLayout49.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41375" y="356475"/>
            <a:ext cx="2860200" cy="4500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1pPr>
            <a:lvl2pPr lvl="1">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2pPr>
            <a:lvl3pPr lvl="2">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3pPr>
            <a:lvl4pPr lvl="3">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4pPr>
            <a:lvl5pPr lvl="4">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5pPr>
            <a:lvl6pPr lvl="5">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6pPr>
            <a:lvl7pPr lvl="6">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7pPr>
            <a:lvl8pPr lvl="7">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8pPr>
            <a:lvl9pPr lvl="8">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9pPr>
          </a:lstStyle>
          <a:p/>
        </p:txBody>
      </p:sp>
      <p:sp>
        <p:nvSpPr>
          <p:cNvPr id="52" name="Google Shape;52;p13"/>
          <p:cNvSpPr txBox="1"/>
          <p:nvPr>
            <p:ph idx="1" type="body"/>
          </p:nvPr>
        </p:nvSpPr>
        <p:spPr>
          <a:xfrm>
            <a:off x="477400" y="1551575"/>
            <a:ext cx="5666400" cy="24723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1pPr>
            <a:lvl2pPr indent="-298450" lvl="1" marL="9144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2pPr>
            <a:lvl3pPr indent="-298450" lvl="2" marL="13716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3pPr>
            <a:lvl4pPr indent="-298450" lvl="3" marL="18288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4pPr>
            <a:lvl5pPr indent="-298450" lvl="4" marL="22860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5pPr>
            <a:lvl6pPr indent="-298450" lvl="5" marL="27432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6pPr>
            <a:lvl7pPr indent="-298450" lvl="6" marL="32004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7pPr>
            <a:lvl8pPr indent="-298450" lvl="7" marL="36576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8pPr>
            <a:lvl9pPr indent="-298450" lvl="8" marL="4114800">
              <a:spcBef>
                <a:spcPts val="0"/>
              </a:spcBef>
              <a:spcAft>
                <a:spcPts val="0"/>
              </a:spcAft>
              <a:buClr>
                <a:schemeClr val="lt1"/>
              </a:buClr>
              <a:buSzPts val="1100"/>
              <a:buFont typeface="Inter"/>
              <a:buChar char="■"/>
              <a:defRPr sz="1100">
                <a:solidFill>
                  <a:schemeClr val="lt1"/>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orient="horz" pos="144">
          <p15:clr>
            <a:srgbClr val="E46962"/>
          </p15:clr>
        </p15:guide>
        <p15:guide id="3" pos="144">
          <p15:clr>
            <a:srgbClr val="E46962"/>
          </p15:clr>
        </p15:guide>
        <p15:guide id="4" orient="horz" pos="3096">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Relationship Id="rId3" Type="http://schemas.openxmlformats.org/officeDocument/2006/relationships/image" Target="../media/image16.png"/><Relationship Id="rId4" Type="http://schemas.openxmlformats.org/officeDocument/2006/relationships/image" Target="../media/image3.jpg"/><Relationship Id="rId5"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 Id="rId3" Type="http://schemas.openxmlformats.org/officeDocument/2006/relationships/image" Target="../media/image16.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hyperlink" Target="mailto:resilientvannuys@gmail.com" TargetMode="External"/><Relationship Id="rId5" Type="http://schemas.openxmlformats.org/officeDocument/2006/relationships/hyperlink" Target="mailto:mintesnot.woldeamanuel@csun.edu"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0000"/>
        </a:solidFill>
      </p:bgPr>
    </p:bg>
    <p:spTree>
      <p:nvGrpSpPr>
        <p:cNvPr id="344" name="Shape 344"/>
        <p:cNvGrpSpPr/>
        <p:nvPr/>
      </p:nvGrpSpPr>
      <p:grpSpPr>
        <a:xfrm>
          <a:off x="0" y="0"/>
          <a:ext cx="0" cy="0"/>
          <a:chOff x="0" y="0"/>
          <a:chExt cx="0" cy="0"/>
        </a:xfrm>
      </p:grpSpPr>
      <p:pic>
        <p:nvPicPr>
          <p:cNvPr id="345" name="Google Shape;345;p57" title="—Pngtree—black and white diagonal stripe_23160162.png"/>
          <p:cNvPicPr preferRelativeResize="0"/>
          <p:nvPr/>
        </p:nvPicPr>
        <p:blipFill>
          <a:blip r:embed="rId3">
            <a:alphaModFix amt="33000"/>
          </a:blip>
          <a:stretch>
            <a:fillRect/>
          </a:stretch>
        </p:blipFill>
        <p:spPr>
          <a:xfrm rot="10800000">
            <a:off x="2562300" y="0"/>
            <a:ext cx="6581700" cy="4496700"/>
          </a:xfrm>
          <a:prstGeom prst="rtTriangle">
            <a:avLst/>
          </a:prstGeom>
          <a:noFill/>
          <a:ln>
            <a:noFill/>
          </a:ln>
        </p:spPr>
      </p:pic>
      <p:sp>
        <p:nvSpPr>
          <p:cNvPr id="346" name="Google Shape;346;p57"/>
          <p:cNvSpPr txBox="1"/>
          <p:nvPr>
            <p:ph type="ctrTitle"/>
          </p:nvPr>
        </p:nvSpPr>
        <p:spPr>
          <a:xfrm>
            <a:off x="1063800" y="1106450"/>
            <a:ext cx="7016400" cy="2019300"/>
          </a:xfrm>
          <a:prstGeom prst="rect">
            <a:avLst/>
          </a:prstGeom>
        </p:spPr>
        <p:txBody>
          <a:bodyPr anchorCtr="0" anchor="b" bIns="91425" lIns="91425" spcFirstLastPara="1" rIns="91425" wrap="square" tIns="91425">
            <a:noAutofit/>
          </a:bodyPr>
          <a:lstStyle/>
          <a:p>
            <a:pPr indent="0" lvl="0" marL="0" rtl="0" algn="just">
              <a:spcBef>
                <a:spcPts val="0"/>
              </a:spcBef>
              <a:spcAft>
                <a:spcPts val="0"/>
              </a:spcAft>
              <a:buSzPts val="990"/>
              <a:buNone/>
            </a:pPr>
            <a:r>
              <a:rPr lang="en" sz="8560">
                <a:solidFill>
                  <a:srgbClr val="EFEFEF"/>
                </a:solidFill>
                <a:latin typeface="Roboto Serif ExtraBold"/>
                <a:ea typeface="Roboto Serif ExtraBold"/>
                <a:cs typeface="Roboto Serif ExtraBold"/>
                <a:sym typeface="Roboto Serif ExtraBold"/>
              </a:rPr>
              <a:t>VAN</a:t>
            </a:r>
            <a:r>
              <a:rPr lang="en" sz="6890">
                <a:solidFill>
                  <a:srgbClr val="EFEFEF"/>
                </a:solidFill>
                <a:latin typeface="Roboto Serif ExtraBold"/>
                <a:ea typeface="Roboto Serif ExtraBold"/>
                <a:cs typeface="Roboto Serif ExtraBold"/>
                <a:sym typeface="Roboto Serif ExtraBold"/>
              </a:rPr>
              <a:t> </a:t>
            </a:r>
            <a:r>
              <a:rPr lang="en" sz="8560">
                <a:solidFill>
                  <a:srgbClr val="EFEFEF"/>
                </a:solidFill>
                <a:latin typeface="Roboto Serif ExtraBold"/>
                <a:ea typeface="Roboto Serif ExtraBold"/>
                <a:cs typeface="Roboto Serif ExtraBold"/>
                <a:sym typeface="Roboto Serif ExtraBold"/>
              </a:rPr>
              <a:t>NUYS</a:t>
            </a:r>
            <a:endParaRPr sz="8560">
              <a:solidFill>
                <a:srgbClr val="EFEFEF"/>
              </a:solidFill>
              <a:latin typeface="Roboto Serif ExtraBold"/>
              <a:ea typeface="Roboto Serif ExtraBold"/>
              <a:cs typeface="Roboto Serif ExtraBold"/>
              <a:sym typeface="Roboto Serif ExtraBold"/>
            </a:endParaRPr>
          </a:p>
          <a:p>
            <a:pPr indent="0" lvl="0" marL="0" rtl="0" algn="just">
              <a:spcBef>
                <a:spcPts val="0"/>
              </a:spcBef>
              <a:spcAft>
                <a:spcPts val="0"/>
              </a:spcAft>
              <a:buSzPts val="990"/>
              <a:buNone/>
            </a:pPr>
            <a:r>
              <a:rPr lang="en" sz="4500">
                <a:solidFill>
                  <a:srgbClr val="EFEFEF"/>
                </a:solidFill>
                <a:latin typeface="Montserrat ExtraBold"/>
                <a:ea typeface="Montserrat ExtraBold"/>
                <a:cs typeface="Montserrat ExtraBold"/>
                <a:sym typeface="Montserrat ExtraBold"/>
              </a:rPr>
              <a:t> </a:t>
            </a:r>
            <a:r>
              <a:rPr lang="en" sz="4500">
                <a:solidFill>
                  <a:srgbClr val="EFEFEF"/>
                </a:solidFill>
                <a:latin typeface="Montserrat"/>
                <a:ea typeface="Montserrat"/>
                <a:cs typeface="Montserrat"/>
                <a:sym typeface="Montserrat"/>
              </a:rPr>
              <a:t>Resiliency Plan</a:t>
            </a:r>
            <a:endParaRPr sz="4500">
              <a:solidFill>
                <a:srgbClr val="EFEFEF"/>
              </a:solidFill>
              <a:latin typeface="Montserrat"/>
              <a:ea typeface="Montserrat"/>
              <a:cs typeface="Montserrat"/>
              <a:sym typeface="Montserrat"/>
            </a:endParaRPr>
          </a:p>
        </p:txBody>
      </p:sp>
      <p:sp>
        <p:nvSpPr>
          <p:cNvPr id="347" name="Google Shape;347;p57"/>
          <p:cNvSpPr txBox="1"/>
          <p:nvPr>
            <p:ph idx="1" type="subTitle"/>
          </p:nvPr>
        </p:nvSpPr>
        <p:spPr>
          <a:xfrm>
            <a:off x="1442138" y="3819100"/>
            <a:ext cx="64062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Georgia"/>
                <a:ea typeface="Georgia"/>
                <a:cs typeface="Georgia"/>
                <a:sym typeface="Georgia"/>
              </a:rPr>
              <a:t>CSUN Masters of Urban Planning</a:t>
            </a:r>
            <a:endParaRPr>
              <a:solidFill>
                <a:schemeClr val="dk1"/>
              </a:solidFill>
              <a:latin typeface="Georgia"/>
              <a:ea typeface="Georgia"/>
              <a:cs typeface="Georgia"/>
              <a:sym typeface="Georgia"/>
            </a:endParaRPr>
          </a:p>
        </p:txBody>
      </p:sp>
      <p:pic>
        <p:nvPicPr>
          <p:cNvPr id="348" name="Google Shape;348;p57"/>
          <p:cNvPicPr preferRelativeResize="0"/>
          <p:nvPr/>
        </p:nvPicPr>
        <p:blipFill>
          <a:blip r:embed="rId4">
            <a:alphaModFix/>
          </a:blip>
          <a:stretch>
            <a:fillRect/>
          </a:stretch>
        </p:blipFill>
        <p:spPr>
          <a:xfrm>
            <a:off x="1295650" y="3819088"/>
            <a:ext cx="623075" cy="623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80A08"/>
        </a:solidFill>
      </p:bgPr>
    </p:bg>
    <p:spTree>
      <p:nvGrpSpPr>
        <p:cNvPr id="352" name="Shape 352"/>
        <p:cNvGrpSpPr/>
        <p:nvPr/>
      </p:nvGrpSpPr>
      <p:grpSpPr>
        <a:xfrm>
          <a:off x="0" y="0"/>
          <a:ext cx="0" cy="0"/>
          <a:chOff x="0" y="0"/>
          <a:chExt cx="0" cy="0"/>
        </a:xfrm>
      </p:grpSpPr>
      <p:pic>
        <p:nvPicPr>
          <p:cNvPr id="353" name="Google Shape;353;p58" title="—Pngtree—black and white diagonal stripe_23160162.png"/>
          <p:cNvPicPr preferRelativeResize="0"/>
          <p:nvPr/>
        </p:nvPicPr>
        <p:blipFill>
          <a:blip r:embed="rId3">
            <a:alphaModFix amt="20000"/>
          </a:blip>
          <a:stretch>
            <a:fillRect/>
          </a:stretch>
        </p:blipFill>
        <p:spPr>
          <a:xfrm>
            <a:off x="0" y="1444800"/>
            <a:ext cx="5868300" cy="3698700"/>
          </a:xfrm>
          <a:prstGeom prst="rtTriangle">
            <a:avLst/>
          </a:prstGeom>
          <a:noFill/>
          <a:ln>
            <a:noFill/>
          </a:ln>
        </p:spPr>
      </p:pic>
      <p:sp>
        <p:nvSpPr>
          <p:cNvPr id="354" name="Google Shape;354;p58"/>
          <p:cNvSpPr/>
          <p:nvPr/>
        </p:nvSpPr>
        <p:spPr>
          <a:xfrm>
            <a:off x="5766050" y="3174150"/>
            <a:ext cx="2150400" cy="1969500"/>
          </a:xfrm>
          <a:prstGeom prst="round2SameRect">
            <a:avLst>
              <a:gd fmla="val 12424" name="adj1"/>
              <a:gd fmla="val 0" name="adj2"/>
            </a:avLst>
          </a:prstGeom>
          <a:solidFill>
            <a:srgbClr val="FD573A"/>
          </a:solidFill>
          <a:ln>
            <a:noFill/>
          </a:ln>
        </p:spPr>
        <p:txBody>
          <a:bodyPr anchorCtr="0" anchor="ctr" bIns="75575" lIns="75575" spcFirstLastPara="1" rIns="75575" wrap="square" tIns="75575">
            <a:noAutofit/>
          </a:bodyPr>
          <a:lstStyle/>
          <a:p>
            <a:pPr indent="0" lvl="0" marL="0" rtl="0" algn="ctr">
              <a:spcBef>
                <a:spcPts val="0"/>
              </a:spcBef>
              <a:spcAft>
                <a:spcPts val="0"/>
              </a:spcAft>
              <a:buNone/>
            </a:pPr>
            <a:r>
              <a:t/>
            </a:r>
            <a:endParaRPr sz="1157">
              <a:solidFill>
                <a:schemeClr val="dk1"/>
              </a:solidFill>
              <a:latin typeface="Inter"/>
              <a:ea typeface="Inter"/>
              <a:cs typeface="Inter"/>
              <a:sym typeface="Inter"/>
            </a:endParaRPr>
          </a:p>
        </p:txBody>
      </p:sp>
      <p:sp>
        <p:nvSpPr>
          <p:cNvPr id="355" name="Google Shape;355;p58"/>
          <p:cNvSpPr/>
          <p:nvPr/>
        </p:nvSpPr>
        <p:spPr>
          <a:xfrm>
            <a:off x="3496800" y="3174150"/>
            <a:ext cx="2150400" cy="1969500"/>
          </a:xfrm>
          <a:prstGeom prst="round2SameRect">
            <a:avLst>
              <a:gd fmla="val 12424" name="adj1"/>
              <a:gd fmla="val 0" name="adj2"/>
            </a:avLst>
          </a:prstGeom>
          <a:solidFill>
            <a:srgbClr val="E23937"/>
          </a:solidFill>
          <a:ln>
            <a:noFill/>
          </a:ln>
        </p:spPr>
        <p:txBody>
          <a:bodyPr anchorCtr="0" anchor="ctr" bIns="75575" lIns="75575" spcFirstLastPara="1" rIns="75575" wrap="square" tIns="75575">
            <a:noAutofit/>
          </a:bodyPr>
          <a:lstStyle/>
          <a:p>
            <a:pPr indent="0" lvl="0" marL="0" rtl="0" algn="ctr">
              <a:spcBef>
                <a:spcPts val="0"/>
              </a:spcBef>
              <a:spcAft>
                <a:spcPts val="0"/>
              </a:spcAft>
              <a:buNone/>
            </a:pPr>
            <a:r>
              <a:t/>
            </a:r>
            <a:endParaRPr sz="1157">
              <a:solidFill>
                <a:schemeClr val="dk1"/>
              </a:solidFill>
              <a:latin typeface="Inter"/>
              <a:ea typeface="Inter"/>
              <a:cs typeface="Inter"/>
              <a:sym typeface="Inter"/>
            </a:endParaRPr>
          </a:p>
        </p:txBody>
      </p:sp>
      <p:sp>
        <p:nvSpPr>
          <p:cNvPr id="356" name="Google Shape;356;p58"/>
          <p:cNvSpPr/>
          <p:nvPr/>
        </p:nvSpPr>
        <p:spPr>
          <a:xfrm>
            <a:off x="1227550" y="3174200"/>
            <a:ext cx="2150400" cy="1969500"/>
          </a:xfrm>
          <a:prstGeom prst="round2SameRect">
            <a:avLst>
              <a:gd fmla="val 12424" name="adj1"/>
              <a:gd fmla="val 0" name="adj2"/>
            </a:avLst>
          </a:prstGeom>
          <a:solidFill>
            <a:srgbClr val="DD7E6B"/>
          </a:solidFill>
          <a:ln>
            <a:noFill/>
          </a:ln>
        </p:spPr>
        <p:txBody>
          <a:bodyPr anchorCtr="0" anchor="ctr" bIns="75575" lIns="75575" spcFirstLastPara="1" rIns="75575" wrap="square" tIns="75575">
            <a:noAutofit/>
          </a:bodyPr>
          <a:lstStyle/>
          <a:p>
            <a:pPr indent="0" lvl="0" marL="0" rtl="0" algn="ctr">
              <a:spcBef>
                <a:spcPts val="0"/>
              </a:spcBef>
              <a:spcAft>
                <a:spcPts val="0"/>
              </a:spcAft>
              <a:buNone/>
            </a:pPr>
            <a:r>
              <a:t/>
            </a:r>
            <a:endParaRPr sz="1157">
              <a:solidFill>
                <a:schemeClr val="dk1"/>
              </a:solidFill>
              <a:latin typeface="Inter"/>
              <a:ea typeface="Inter"/>
              <a:cs typeface="Inter"/>
              <a:sym typeface="Inter"/>
            </a:endParaRPr>
          </a:p>
        </p:txBody>
      </p:sp>
      <p:sp>
        <p:nvSpPr>
          <p:cNvPr id="357" name="Google Shape;357;p58"/>
          <p:cNvSpPr txBox="1"/>
          <p:nvPr>
            <p:ph idx="1" type="subTitle"/>
          </p:nvPr>
        </p:nvSpPr>
        <p:spPr>
          <a:xfrm>
            <a:off x="1704549" y="4764412"/>
            <a:ext cx="1196400" cy="1149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rPr lang="en" sz="1092"/>
              <a:t>Sarah Pando</a:t>
            </a:r>
            <a:endParaRPr sz="1092"/>
          </a:p>
        </p:txBody>
      </p:sp>
      <p:sp>
        <p:nvSpPr>
          <p:cNvPr id="358" name="Google Shape;358;p58"/>
          <p:cNvSpPr txBox="1"/>
          <p:nvPr>
            <p:ph idx="8" type="subTitle"/>
          </p:nvPr>
        </p:nvSpPr>
        <p:spPr>
          <a:xfrm>
            <a:off x="3686699" y="4764408"/>
            <a:ext cx="1770600" cy="1149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rPr lang="en" sz="1092"/>
              <a:t>Andrew Somers</a:t>
            </a:r>
            <a:endParaRPr sz="1092"/>
          </a:p>
        </p:txBody>
      </p:sp>
      <p:sp>
        <p:nvSpPr>
          <p:cNvPr id="359" name="Google Shape;359;p58"/>
          <p:cNvSpPr txBox="1"/>
          <p:nvPr>
            <p:ph idx="14" type="subTitle"/>
          </p:nvPr>
        </p:nvSpPr>
        <p:spPr>
          <a:xfrm>
            <a:off x="6019701" y="4764408"/>
            <a:ext cx="1770600" cy="1149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rPr lang="en" sz="1092"/>
              <a:t>Nurjannah Wiryadimejo</a:t>
            </a:r>
            <a:endParaRPr sz="1092"/>
          </a:p>
        </p:txBody>
      </p:sp>
      <p:sp>
        <p:nvSpPr>
          <p:cNvPr id="360" name="Google Shape;360;p58"/>
          <p:cNvSpPr txBox="1"/>
          <p:nvPr>
            <p:ph idx="1" type="subTitle"/>
          </p:nvPr>
        </p:nvSpPr>
        <p:spPr>
          <a:xfrm>
            <a:off x="1481200" y="4950487"/>
            <a:ext cx="1643100" cy="1149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rPr b="1" lang="en" sz="792">
                <a:latin typeface="Plus Jakarta Sans"/>
                <a:ea typeface="Plus Jakarta Sans"/>
                <a:cs typeface="Plus Jakarta Sans"/>
                <a:sym typeface="Plus Jakarta Sans"/>
              </a:rPr>
              <a:t>2nd-Year MUP Student</a:t>
            </a:r>
            <a:endParaRPr b="1" sz="792">
              <a:latin typeface="Plus Jakarta Sans"/>
              <a:ea typeface="Plus Jakarta Sans"/>
              <a:cs typeface="Plus Jakarta Sans"/>
              <a:sym typeface="Plus Jakarta Sans"/>
            </a:endParaRPr>
          </a:p>
        </p:txBody>
      </p:sp>
      <p:sp>
        <p:nvSpPr>
          <p:cNvPr id="361" name="Google Shape;361;p58"/>
          <p:cNvSpPr txBox="1"/>
          <p:nvPr>
            <p:ph idx="1" type="subTitle"/>
          </p:nvPr>
        </p:nvSpPr>
        <p:spPr>
          <a:xfrm>
            <a:off x="3686697" y="4950483"/>
            <a:ext cx="1770600" cy="1149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rPr b="1" lang="en" sz="792">
                <a:latin typeface="Plus Jakarta Sans"/>
                <a:ea typeface="Plus Jakarta Sans"/>
                <a:cs typeface="Plus Jakarta Sans"/>
                <a:sym typeface="Plus Jakarta Sans"/>
              </a:rPr>
              <a:t>2nd-Year MUP Student</a:t>
            </a:r>
            <a:endParaRPr b="1" sz="792">
              <a:latin typeface="Plus Jakarta Sans"/>
              <a:ea typeface="Plus Jakarta Sans"/>
              <a:cs typeface="Plus Jakarta Sans"/>
              <a:sym typeface="Plus Jakarta Sans"/>
            </a:endParaRPr>
          </a:p>
        </p:txBody>
      </p:sp>
      <p:sp>
        <p:nvSpPr>
          <p:cNvPr id="362" name="Google Shape;362;p58"/>
          <p:cNvSpPr txBox="1"/>
          <p:nvPr>
            <p:ph idx="1" type="subTitle"/>
          </p:nvPr>
        </p:nvSpPr>
        <p:spPr>
          <a:xfrm>
            <a:off x="6019697" y="4950483"/>
            <a:ext cx="1770600" cy="114900"/>
          </a:xfrm>
          <a:prstGeom prst="rect">
            <a:avLst/>
          </a:prstGeom>
        </p:spPr>
        <p:txBody>
          <a:bodyPr anchorCtr="0" anchor="ctr" bIns="75575" lIns="75575" spcFirstLastPara="1" rIns="75575" wrap="square" tIns="75575">
            <a:noAutofit/>
          </a:bodyPr>
          <a:lstStyle/>
          <a:p>
            <a:pPr indent="0" lvl="0" marL="0" rtl="0" algn="ctr">
              <a:spcBef>
                <a:spcPts val="0"/>
              </a:spcBef>
              <a:spcAft>
                <a:spcPts val="0"/>
              </a:spcAft>
              <a:buNone/>
            </a:pPr>
            <a:r>
              <a:rPr b="1" lang="en" sz="792">
                <a:latin typeface="Plus Jakarta Sans"/>
                <a:ea typeface="Plus Jakarta Sans"/>
                <a:cs typeface="Plus Jakarta Sans"/>
                <a:sym typeface="Plus Jakarta Sans"/>
              </a:rPr>
              <a:t>2nd-Year MUP Student</a:t>
            </a:r>
            <a:endParaRPr b="1" sz="792">
              <a:latin typeface="Plus Jakarta Sans"/>
              <a:ea typeface="Plus Jakarta Sans"/>
              <a:cs typeface="Plus Jakarta Sans"/>
              <a:sym typeface="Plus Jakarta Sans"/>
            </a:endParaRPr>
          </a:p>
        </p:txBody>
      </p:sp>
      <p:sp>
        <p:nvSpPr>
          <p:cNvPr id="363" name="Google Shape;363;p58"/>
          <p:cNvSpPr txBox="1"/>
          <p:nvPr/>
        </p:nvSpPr>
        <p:spPr>
          <a:xfrm>
            <a:off x="806275" y="852250"/>
            <a:ext cx="7684200" cy="2150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lt1"/>
                </a:solidFill>
                <a:latin typeface="Comfortaa"/>
                <a:ea typeface="Comfortaa"/>
                <a:cs typeface="Comfortaa"/>
                <a:sym typeface="Comfortaa"/>
              </a:rPr>
              <a:t>The </a:t>
            </a:r>
            <a:r>
              <a:rPr b="1" lang="en" sz="1300">
                <a:solidFill>
                  <a:schemeClr val="lt1"/>
                </a:solidFill>
                <a:latin typeface="Comfortaa"/>
                <a:ea typeface="Comfortaa"/>
                <a:cs typeface="Comfortaa"/>
                <a:sym typeface="Comfortaa"/>
              </a:rPr>
              <a:t>Master of Urban Planning (MUP)</a:t>
            </a:r>
            <a:r>
              <a:rPr lang="en" sz="1300">
                <a:solidFill>
                  <a:schemeClr val="lt1"/>
                </a:solidFill>
                <a:latin typeface="Comfortaa"/>
                <a:ea typeface="Comfortaa"/>
                <a:cs typeface="Comfortaa"/>
                <a:sym typeface="Comfortaa"/>
              </a:rPr>
              <a:t> provides a broad-based education in urban planning, especially as it is practiced in the State of California. Classroom experience emphasizes key theoretical aspects of urban planning, while practical exercises and field experiences address how planning problems are tackled at the local and regional levels.</a:t>
            </a:r>
            <a:endParaRPr sz="1300">
              <a:solidFill>
                <a:schemeClr val="lt1"/>
              </a:solidFill>
              <a:latin typeface="Comfortaa"/>
              <a:ea typeface="Comfortaa"/>
              <a:cs typeface="Comfortaa"/>
              <a:sym typeface="Comfortaa"/>
            </a:endParaRPr>
          </a:p>
          <a:p>
            <a:pPr indent="0" lvl="0" marL="0" rtl="0" algn="l">
              <a:spcBef>
                <a:spcPts val="0"/>
              </a:spcBef>
              <a:spcAft>
                <a:spcPts val="0"/>
              </a:spcAft>
              <a:buNone/>
            </a:pPr>
            <a:r>
              <a:t/>
            </a:r>
            <a:endParaRPr sz="1300">
              <a:solidFill>
                <a:schemeClr val="lt1"/>
              </a:solidFill>
              <a:latin typeface="Comfortaa"/>
              <a:ea typeface="Comfortaa"/>
              <a:cs typeface="Comfortaa"/>
              <a:sym typeface="Comfortaa"/>
            </a:endParaRPr>
          </a:p>
          <a:p>
            <a:pPr indent="-311150" lvl="0" marL="457200" rtl="0" algn="l">
              <a:spcBef>
                <a:spcPts val="0"/>
              </a:spcBef>
              <a:spcAft>
                <a:spcPts val="0"/>
              </a:spcAft>
              <a:buClr>
                <a:schemeClr val="lt1"/>
              </a:buClr>
              <a:buSzPts val="1300"/>
              <a:buFont typeface="Comfortaa"/>
              <a:buChar char="○"/>
            </a:pPr>
            <a:r>
              <a:rPr lang="en" sz="1300">
                <a:solidFill>
                  <a:schemeClr val="lt1"/>
                </a:solidFill>
                <a:latin typeface="Comfortaa"/>
                <a:ea typeface="Comfortaa"/>
                <a:cs typeface="Comfortaa"/>
                <a:sym typeface="Comfortaa"/>
              </a:rPr>
              <a:t>The 36-unit master’s degree in urban planning is designed to be completed in two calendar years.</a:t>
            </a:r>
            <a:endParaRPr sz="1300">
              <a:solidFill>
                <a:schemeClr val="lt1"/>
              </a:solidFill>
              <a:latin typeface="Comfortaa"/>
              <a:ea typeface="Comfortaa"/>
              <a:cs typeface="Comfortaa"/>
              <a:sym typeface="Comfortaa"/>
            </a:endParaRPr>
          </a:p>
          <a:p>
            <a:pPr indent="-311150" lvl="0" marL="457200" rtl="0" algn="l">
              <a:spcBef>
                <a:spcPts val="0"/>
              </a:spcBef>
              <a:spcAft>
                <a:spcPts val="0"/>
              </a:spcAft>
              <a:buClr>
                <a:schemeClr val="lt1"/>
              </a:buClr>
              <a:buSzPts val="1300"/>
              <a:buFont typeface="Comfortaa"/>
              <a:buChar char="○"/>
            </a:pPr>
            <a:r>
              <a:rPr lang="en" sz="1300">
                <a:solidFill>
                  <a:schemeClr val="lt1"/>
                </a:solidFill>
                <a:latin typeface="Comfortaa"/>
                <a:ea typeface="Comfortaa"/>
                <a:cs typeface="Comfortaa"/>
                <a:sym typeface="Comfortaa"/>
              </a:rPr>
              <a:t>The degree program is cohort driven with new class cohorts beginning each year in the fall semester. </a:t>
            </a:r>
            <a:endParaRPr sz="1300">
              <a:solidFill>
                <a:schemeClr val="lt1"/>
              </a:solidFill>
              <a:latin typeface="Comfortaa"/>
              <a:ea typeface="Comfortaa"/>
              <a:cs typeface="Comfortaa"/>
              <a:sym typeface="Comfortaa"/>
            </a:endParaRPr>
          </a:p>
          <a:p>
            <a:pPr indent="0" lvl="0" marL="0" rtl="0" algn="l">
              <a:spcBef>
                <a:spcPts val="0"/>
              </a:spcBef>
              <a:spcAft>
                <a:spcPts val="0"/>
              </a:spcAft>
              <a:buNone/>
            </a:pPr>
            <a:r>
              <a:t/>
            </a:r>
            <a:endParaRPr sz="1300">
              <a:solidFill>
                <a:schemeClr val="lt1"/>
              </a:solidFill>
              <a:latin typeface="Comfortaa"/>
              <a:ea typeface="Comfortaa"/>
              <a:cs typeface="Comfortaa"/>
              <a:sym typeface="Comfortaa"/>
            </a:endParaRPr>
          </a:p>
        </p:txBody>
      </p:sp>
      <p:sp>
        <p:nvSpPr>
          <p:cNvPr id="364" name="Google Shape;364;p58"/>
          <p:cNvSpPr txBox="1"/>
          <p:nvPr/>
        </p:nvSpPr>
        <p:spPr>
          <a:xfrm>
            <a:off x="329025" y="204675"/>
            <a:ext cx="47718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Roboto Serif ExtraBold"/>
                <a:ea typeface="Roboto Serif ExtraBold"/>
                <a:cs typeface="Roboto Serif ExtraBold"/>
                <a:sym typeface="Roboto Serif ExtraBold"/>
              </a:rPr>
              <a:t>About </a:t>
            </a:r>
            <a:r>
              <a:rPr lang="en" sz="2700">
                <a:solidFill>
                  <a:schemeClr val="lt1"/>
                </a:solidFill>
                <a:latin typeface="Roboto Serif ExtraBold"/>
                <a:ea typeface="Roboto Serif ExtraBold"/>
                <a:cs typeface="Roboto Serif ExtraBold"/>
                <a:sym typeface="Roboto Serif ExtraBold"/>
              </a:rPr>
              <a:t>the Program</a:t>
            </a:r>
            <a:endParaRPr sz="2700">
              <a:solidFill>
                <a:schemeClr val="lt1"/>
              </a:solidFill>
              <a:latin typeface="Roboto Serif ExtraBold"/>
              <a:ea typeface="Roboto Serif ExtraBold"/>
              <a:cs typeface="Roboto Serif ExtraBold"/>
              <a:sym typeface="Roboto Serif ExtraBold"/>
            </a:endParaRPr>
          </a:p>
        </p:txBody>
      </p:sp>
      <p:pic>
        <p:nvPicPr>
          <p:cNvPr id="365" name="Google Shape;365;p58" title="Professional Headshot Photo.jpg"/>
          <p:cNvPicPr preferRelativeResize="0"/>
          <p:nvPr/>
        </p:nvPicPr>
        <p:blipFill rotWithShape="1">
          <a:blip r:embed="rId4">
            <a:alphaModFix/>
          </a:blip>
          <a:srcRect b="26037" l="4059" r="6151" t="5536"/>
          <a:stretch/>
        </p:blipFill>
        <p:spPr>
          <a:xfrm>
            <a:off x="6197225" y="3237913"/>
            <a:ext cx="1288200" cy="1374000"/>
          </a:xfrm>
          <a:prstGeom prst="roundRect">
            <a:avLst>
              <a:gd fmla="val 16667" name="adj"/>
            </a:avLst>
          </a:prstGeom>
          <a:noFill/>
          <a:ln>
            <a:noFill/>
          </a:ln>
        </p:spPr>
      </p:pic>
      <p:pic>
        <p:nvPicPr>
          <p:cNvPr id="366" name="Google Shape;366;p58" title="Screenshot_20260901_200054_Gallery.jpg"/>
          <p:cNvPicPr preferRelativeResize="0"/>
          <p:nvPr/>
        </p:nvPicPr>
        <p:blipFill rotWithShape="1">
          <a:blip r:embed="rId5">
            <a:alphaModFix/>
          </a:blip>
          <a:srcRect b="17019" l="0" r="0" t="6935"/>
          <a:stretch/>
        </p:blipFill>
        <p:spPr>
          <a:xfrm>
            <a:off x="3973800" y="3248213"/>
            <a:ext cx="1196400" cy="1446600"/>
          </a:xfrm>
          <a:prstGeom prst="roundRect">
            <a:avLst>
              <a:gd fmla="val 16667" name="adj"/>
            </a:avLst>
          </a:prstGeom>
          <a:solidFill>
            <a:srgbClr val="E23937"/>
          </a:solidFill>
          <a:ln>
            <a:noFill/>
          </a:ln>
        </p:spPr>
      </p:pic>
      <p:pic>
        <p:nvPicPr>
          <p:cNvPr id="367" name="Google Shape;367;p58"/>
          <p:cNvPicPr preferRelativeResize="0"/>
          <p:nvPr/>
        </p:nvPicPr>
        <p:blipFill rotWithShape="1">
          <a:blip r:embed="rId6">
            <a:alphaModFix/>
          </a:blip>
          <a:srcRect b="0" l="29460" r="28746" t="25351"/>
          <a:stretch/>
        </p:blipFill>
        <p:spPr>
          <a:xfrm>
            <a:off x="1658575" y="3249250"/>
            <a:ext cx="1288200" cy="1374000"/>
          </a:xfrm>
          <a:prstGeom prst="roundRect">
            <a:avLst>
              <a:gd fmla="val 16667" name="adj"/>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A7E"/>
        </a:solidFill>
      </p:bgPr>
    </p:bg>
    <p:spTree>
      <p:nvGrpSpPr>
        <p:cNvPr id="371" name="Shape 371"/>
        <p:cNvGrpSpPr/>
        <p:nvPr/>
      </p:nvGrpSpPr>
      <p:grpSpPr>
        <a:xfrm>
          <a:off x="0" y="0"/>
          <a:ext cx="0" cy="0"/>
          <a:chOff x="0" y="0"/>
          <a:chExt cx="0" cy="0"/>
        </a:xfrm>
      </p:grpSpPr>
      <p:pic>
        <p:nvPicPr>
          <p:cNvPr id="372" name="Google Shape;372;p59" title="—Pngtree—black and white diagonal stripe_23160162.png"/>
          <p:cNvPicPr preferRelativeResize="0"/>
          <p:nvPr/>
        </p:nvPicPr>
        <p:blipFill rotWithShape="1">
          <a:blip r:embed="rId3">
            <a:alphaModFix amt="6000"/>
          </a:blip>
          <a:srcRect b="0" l="0" r="45699" t="0"/>
          <a:stretch/>
        </p:blipFill>
        <p:spPr>
          <a:xfrm rot="10800000">
            <a:off x="4807950" y="-37775"/>
            <a:ext cx="4378500" cy="5807700"/>
          </a:xfrm>
          <a:prstGeom prst="rtTriangle">
            <a:avLst/>
          </a:prstGeom>
          <a:noFill/>
          <a:ln>
            <a:noFill/>
          </a:ln>
          <a:effectLst>
            <a:outerShdw blurRad="57150" rotWithShape="0" algn="bl">
              <a:schemeClr val="lt1"/>
            </a:outerShdw>
          </a:effectLst>
        </p:spPr>
      </p:pic>
      <p:sp>
        <p:nvSpPr>
          <p:cNvPr id="373" name="Google Shape;373;p59"/>
          <p:cNvSpPr txBox="1"/>
          <p:nvPr>
            <p:ph idx="1" type="body"/>
          </p:nvPr>
        </p:nvSpPr>
        <p:spPr>
          <a:xfrm>
            <a:off x="2480100" y="1531425"/>
            <a:ext cx="2091900" cy="2285700"/>
          </a:xfrm>
          <a:prstGeom prst="rect">
            <a:avLst/>
          </a:prstGeom>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400" u="sng">
                <a:solidFill>
                  <a:schemeClr val="dk2"/>
                </a:solidFill>
                <a:latin typeface="Roboto Serif ExtraBold"/>
                <a:ea typeface="Roboto Serif ExtraBold"/>
                <a:cs typeface="Roboto Serif ExtraBold"/>
                <a:sym typeface="Roboto Serif ExtraBold"/>
              </a:rPr>
              <a:t>Area of expertise</a:t>
            </a:r>
            <a:endParaRPr sz="400" u="sng">
              <a:solidFill>
                <a:schemeClr val="dk2"/>
              </a:solidFill>
              <a:latin typeface="Roboto Serif ExtraBold"/>
              <a:ea typeface="Roboto Serif ExtraBold"/>
              <a:cs typeface="Roboto Serif ExtraBold"/>
              <a:sym typeface="Roboto Serif ExtraBold"/>
            </a:endParaRPr>
          </a:p>
          <a:p>
            <a:pPr indent="0" lvl="0" marL="0" rtl="0" algn="l">
              <a:lnSpc>
                <a:spcPct val="100000"/>
              </a:lnSpc>
              <a:spcBef>
                <a:spcPts val="1000"/>
              </a:spcBef>
              <a:spcAft>
                <a:spcPts val="0"/>
              </a:spcAft>
              <a:buNone/>
            </a:pPr>
            <a:br>
              <a:rPr lang="en" sz="400">
                <a:solidFill>
                  <a:schemeClr val="accent2"/>
                </a:solidFill>
                <a:latin typeface="Plus Jakarta Sans Medium"/>
                <a:ea typeface="Plus Jakarta Sans Medium"/>
                <a:cs typeface="Plus Jakarta Sans Medium"/>
                <a:sym typeface="Plus Jakarta Sans Medium"/>
              </a:rPr>
            </a:br>
            <a:r>
              <a:rPr lang="en" sz="1400">
                <a:solidFill>
                  <a:srgbClr val="FFFFFF"/>
                </a:solidFill>
                <a:latin typeface="Comfortaa Medium"/>
                <a:ea typeface="Comfortaa Medium"/>
                <a:cs typeface="Comfortaa Medium"/>
                <a:sym typeface="Comfortaa Medium"/>
              </a:rPr>
              <a:t>Urban transportation planning, sustainable mobility, and the connections between transport, equity, and quality of life.</a:t>
            </a:r>
            <a:endParaRPr sz="1400">
              <a:solidFill>
                <a:srgbClr val="FFFFFF"/>
              </a:solidFill>
              <a:latin typeface="Comfortaa Medium"/>
              <a:ea typeface="Comfortaa Medium"/>
              <a:cs typeface="Comfortaa Medium"/>
              <a:sym typeface="Comfortaa Medium"/>
            </a:endParaRPr>
          </a:p>
          <a:p>
            <a:pPr indent="0" lvl="0" marL="0" rtl="0" algn="l">
              <a:spcBef>
                <a:spcPts val="1000"/>
              </a:spcBef>
              <a:spcAft>
                <a:spcPts val="0"/>
              </a:spcAft>
              <a:buNone/>
            </a:pPr>
            <a:r>
              <a:t/>
            </a:r>
            <a:endParaRPr>
              <a:solidFill>
                <a:schemeClr val="lt1"/>
              </a:solidFill>
            </a:endParaRPr>
          </a:p>
          <a:p>
            <a:pPr indent="0" lvl="0" marL="0" rtl="0" algn="l">
              <a:spcBef>
                <a:spcPts val="1000"/>
              </a:spcBef>
              <a:spcAft>
                <a:spcPts val="1000"/>
              </a:spcAft>
              <a:buNone/>
            </a:pPr>
            <a:r>
              <a:t/>
            </a:r>
            <a:endParaRPr b="1">
              <a:solidFill>
                <a:schemeClr val="dk2"/>
              </a:solidFill>
              <a:latin typeface="Plus Jakarta Sans"/>
              <a:ea typeface="Plus Jakarta Sans"/>
              <a:cs typeface="Plus Jakarta Sans"/>
              <a:sym typeface="Plus Jakarta Sans"/>
            </a:endParaRPr>
          </a:p>
        </p:txBody>
      </p:sp>
      <p:sp>
        <p:nvSpPr>
          <p:cNvPr id="374" name="Google Shape;374;p59"/>
          <p:cNvSpPr txBox="1"/>
          <p:nvPr>
            <p:ph idx="4" type="body"/>
          </p:nvPr>
        </p:nvSpPr>
        <p:spPr>
          <a:xfrm>
            <a:off x="6850350" y="1583425"/>
            <a:ext cx="2091900" cy="2565300"/>
          </a:xfrm>
          <a:prstGeom prst="rect">
            <a:avLst/>
          </a:prstGeom>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sz="1400" u="sng">
                <a:solidFill>
                  <a:schemeClr val="dk2"/>
                </a:solidFill>
                <a:latin typeface="Roboto Serif ExtraBold"/>
                <a:ea typeface="Roboto Serif ExtraBold"/>
                <a:cs typeface="Roboto Serif ExtraBold"/>
                <a:sym typeface="Roboto Serif ExtraBold"/>
              </a:rPr>
              <a:t>Area of expertise</a:t>
            </a:r>
            <a:endParaRPr sz="1400" u="sng">
              <a:solidFill>
                <a:srgbClr val="212529"/>
              </a:solidFill>
              <a:highlight>
                <a:srgbClr val="FFFFFF"/>
              </a:highlight>
              <a:latin typeface="Roboto Serif ExtraBold"/>
              <a:ea typeface="Roboto Serif ExtraBold"/>
              <a:cs typeface="Roboto Serif ExtraBold"/>
              <a:sym typeface="Roboto Serif ExtraBold"/>
            </a:endParaRPr>
          </a:p>
          <a:p>
            <a:pPr indent="0" lvl="0" marL="0" rtl="0" algn="l">
              <a:lnSpc>
                <a:spcPct val="100000"/>
              </a:lnSpc>
              <a:spcBef>
                <a:spcPts val="1000"/>
              </a:spcBef>
              <a:spcAft>
                <a:spcPts val="0"/>
              </a:spcAft>
              <a:buNone/>
            </a:pPr>
            <a:r>
              <a:rPr lang="en" sz="1400">
                <a:solidFill>
                  <a:srgbClr val="FFFFFF"/>
                </a:solidFill>
                <a:latin typeface="Comfortaa Medium"/>
                <a:ea typeface="Comfortaa Medium"/>
                <a:cs typeface="Comfortaa Medium"/>
                <a:sym typeface="Comfortaa Medium"/>
              </a:rPr>
              <a:t>Analytical methods, economic development, environmental and resilience planning</a:t>
            </a:r>
            <a:endParaRPr sz="1400">
              <a:solidFill>
                <a:srgbClr val="FFFFFF"/>
              </a:solidFill>
              <a:latin typeface="Comfortaa Medium"/>
              <a:ea typeface="Comfortaa Medium"/>
              <a:cs typeface="Comfortaa Medium"/>
              <a:sym typeface="Comfortaa Medium"/>
            </a:endParaRPr>
          </a:p>
          <a:p>
            <a:pPr indent="0" lvl="0" marL="0" rtl="0" algn="l">
              <a:spcBef>
                <a:spcPts val="1000"/>
              </a:spcBef>
              <a:spcAft>
                <a:spcPts val="0"/>
              </a:spcAft>
              <a:buNone/>
            </a:pPr>
            <a:br>
              <a:rPr lang="en" sz="1400">
                <a:solidFill>
                  <a:schemeClr val="accent2"/>
                </a:solidFill>
                <a:latin typeface="Plus Jakarta Sans Medium"/>
                <a:ea typeface="Plus Jakarta Sans Medium"/>
                <a:cs typeface="Plus Jakarta Sans Medium"/>
                <a:sym typeface="Plus Jakarta Sans Medium"/>
              </a:rPr>
            </a:br>
            <a:endParaRPr sz="1400">
              <a:solidFill>
                <a:schemeClr val="lt1"/>
              </a:solidFill>
            </a:endParaRPr>
          </a:p>
          <a:p>
            <a:pPr indent="0" lvl="0" marL="0" rtl="0" algn="l">
              <a:spcBef>
                <a:spcPts val="1000"/>
              </a:spcBef>
              <a:spcAft>
                <a:spcPts val="0"/>
              </a:spcAft>
              <a:buNone/>
            </a:pPr>
            <a:r>
              <a:t/>
            </a:r>
            <a:endParaRPr sz="1400">
              <a:solidFill>
                <a:schemeClr val="lt1"/>
              </a:solidFill>
            </a:endParaRPr>
          </a:p>
          <a:p>
            <a:pPr indent="0" lvl="0" marL="0" rtl="0" algn="l">
              <a:spcBef>
                <a:spcPts val="1000"/>
              </a:spcBef>
              <a:spcAft>
                <a:spcPts val="1000"/>
              </a:spcAft>
              <a:buNone/>
            </a:pPr>
            <a:r>
              <a:t/>
            </a:r>
            <a:endParaRPr b="1" sz="1400">
              <a:solidFill>
                <a:schemeClr val="accent2"/>
              </a:solidFill>
              <a:latin typeface="Plus Jakarta Sans"/>
              <a:ea typeface="Plus Jakarta Sans"/>
              <a:cs typeface="Plus Jakarta Sans"/>
              <a:sym typeface="Plus Jakarta Sans"/>
            </a:endParaRPr>
          </a:p>
        </p:txBody>
      </p:sp>
      <p:sp>
        <p:nvSpPr>
          <p:cNvPr id="375" name="Google Shape;375;p59"/>
          <p:cNvSpPr txBox="1"/>
          <p:nvPr>
            <p:ph idx="5" type="subTitle"/>
          </p:nvPr>
        </p:nvSpPr>
        <p:spPr>
          <a:xfrm>
            <a:off x="404450" y="3897250"/>
            <a:ext cx="2645400" cy="45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FFFFFF"/>
                </a:solidFill>
                <a:latin typeface="Comfortaa"/>
                <a:ea typeface="Comfortaa"/>
                <a:cs typeface="Comfortaa"/>
                <a:sym typeface="Comfortaa"/>
              </a:rPr>
              <a:t>Dr. </a:t>
            </a:r>
            <a:r>
              <a:rPr b="1" lang="en" sz="1300">
                <a:solidFill>
                  <a:srgbClr val="FFFFFF"/>
                </a:solidFill>
                <a:latin typeface="Comfortaa"/>
                <a:ea typeface="Comfortaa"/>
                <a:cs typeface="Comfortaa"/>
                <a:sym typeface="Comfortaa"/>
              </a:rPr>
              <a:t>Mintesnot Woldeamanuel</a:t>
            </a:r>
            <a:endParaRPr b="1" sz="1300">
              <a:solidFill>
                <a:srgbClr val="FFFFFF"/>
              </a:solidFill>
              <a:latin typeface="Comfortaa"/>
              <a:ea typeface="Comfortaa"/>
              <a:cs typeface="Comfortaa"/>
              <a:sym typeface="Comfortaa"/>
            </a:endParaRPr>
          </a:p>
        </p:txBody>
      </p:sp>
      <p:sp>
        <p:nvSpPr>
          <p:cNvPr id="376" name="Google Shape;376;p59"/>
          <p:cNvSpPr txBox="1"/>
          <p:nvPr>
            <p:ph idx="6" type="subTitle"/>
          </p:nvPr>
        </p:nvSpPr>
        <p:spPr>
          <a:xfrm>
            <a:off x="4807950" y="3897250"/>
            <a:ext cx="1725600" cy="452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300">
                <a:solidFill>
                  <a:srgbClr val="FFFFFF"/>
                </a:solidFill>
                <a:latin typeface="Comfortaa"/>
                <a:ea typeface="Comfortaa"/>
                <a:cs typeface="Comfortaa"/>
                <a:sym typeface="Comfortaa"/>
              </a:rPr>
              <a:t>Dr. Craig T. Olwert</a:t>
            </a:r>
            <a:endParaRPr b="1" sz="1300">
              <a:solidFill>
                <a:srgbClr val="FFFFFF"/>
              </a:solidFill>
              <a:latin typeface="Comfortaa"/>
              <a:ea typeface="Comfortaa"/>
              <a:cs typeface="Comfortaa"/>
              <a:sym typeface="Comfortaa"/>
            </a:endParaRPr>
          </a:p>
        </p:txBody>
      </p:sp>
      <p:pic>
        <p:nvPicPr>
          <p:cNvPr id="377" name="Google Shape;377;p59" title="headshot.jpg"/>
          <p:cNvPicPr preferRelativeResize="0"/>
          <p:nvPr>
            <p:ph idx="2" type="pic"/>
          </p:nvPr>
        </p:nvPicPr>
        <p:blipFill rotWithShape="1">
          <a:blip r:embed="rId4">
            <a:alphaModFix/>
          </a:blip>
          <a:srcRect b="0" l="10051" r="10051" t="0"/>
          <a:stretch/>
        </p:blipFill>
        <p:spPr>
          <a:xfrm>
            <a:off x="457550" y="1527225"/>
            <a:ext cx="1833000" cy="2294100"/>
          </a:xfrm>
          <a:prstGeom prst="roundRect">
            <a:avLst>
              <a:gd fmla="val 12159" name="adj"/>
            </a:avLst>
          </a:prstGeom>
          <a:noFill/>
        </p:spPr>
      </p:pic>
      <p:pic>
        <p:nvPicPr>
          <p:cNvPr id="378" name="Google Shape;378;p59" title="Olwert.png"/>
          <p:cNvPicPr preferRelativeResize="0"/>
          <p:nvPr>
            <p:ph idx="2" type="pic"/>
          </p:nvPr>
        </p:nvPicPr>
        <p:blipFill rotWithShape="1">
          <a:blip r:embed="rId5">
            <a:alphaModFix/>
          </a:blip>
          <a:srcRect b="0" l="11509" r="11509" t="0"/>
          <a:stretch/>
        </p:blipFill>
        <p:spPr>
          <a:xfrm>
            <a:off x="4807949" y="1527225"/>
            <a:ext cx="1833000" cy="2294100"/>
          </a:xfrm>
          <a:prstGeom prst="roundRect">
            <a:avLst>
              <a:gd fmla="val 12181" name="adj"/>
            </a:avLst>
          </a:prstGeom>
          <a:noFill/>
          <a:ln>
            <a:noFill/>
          </a:ln>
        </p:spPr>
      </p:pic>
      <p:sp>
        <p:nvSpPr>
          <p:cNvPr id="379" name="Google Shape;379;p59"/>
          <p:cNvSpPr txBox="1"/>
          <p:nvPr/>
        </p:nvSpPr>
        <p:spPr>
          <a:xfrm>
            <a:off x="254850" y="270075"/>
            <a:ext cx="47718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FFFFFF"/>
                </a:solidFill>
                <a:latin typeface="Roboto Serif ExtraBold"/>
                <a:ea typeface="Roboto Serif ExtraBold"/>
                <a:cs typeface="Roboto Serif ExtraBold"/>
                <a:sym typeface="Roboto Serif ExtraBold"/>
              </a:rPr>
              <a:t>Graduate </a:t>
            </a:r>
            <a:r>
              <a:rPr lang="en" sz="2700">
                <a:solidFill>
                  <a:srgbClr val="FFFFFF"/>
                </a:solidFill>
                <a:latin typeface="Roboto Serif ExtraBold"/>
                <a:ea typeface="Roboto Serif ExtraBold"/>
                <a:cs typeface="Roboto Serif ExtraBold"/>
                <a:sym typeface="Roboto Serif ExtraBold"/>
              </a:rPr>
              <a:t>Advisors</a:t>
            </a:r>
            <a:endParaRPr sz="2700">
              <a:solidFill>
                <a:srgbClr val="FFFFFF"/>
              </a:solidFill>
              <a:latin typeface="Roboto Serif ExtraBold"/>
              <a:ea typeface="Roboto Serif ExtraBold"/>
              <a:cs typeface="Roboto Serif ExtraBold"/>
              <a:sym typeface="Roboto Serif Extra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383" name="Shape 383"/>
        <p:cNvGrpSpPr/>
        <p:nvPr/>
      </p:nvGrpSpPr>
      <p:grpSpPr>
        <a:xfrm>
          <a:off x="0" y="0"/>
          <a:ext cx="0" cy="0"/>
          <a:chOff x="0" y="0"/>
          <a:chExt cx="0" cy="0"/>
        </a:xfrm>
      </p:grpSpPr>
      <p:sp>
        <p:nvSpPr>
          <p:cNvPr id="384" name="Google Shape;384;p60"/>
          <p:cNvSpPr/>
          <p:nvPr/>
        </p:nvSpPr>
        <p:spPr>
          <a:xfrm>
            <a:off x="555975" y="408000"/>
            <a:ext cx="4106100" cy="4327500"/>
          </a:xfrm>
          <a:prstGeom prst="roundRect">
            <a:avLst>
              <a:gd fmla="val 16667" name="adj"/>
            </a:avLst>
          </a:prstGeom>
          <a:noFill/>
          <a:ln cap="flat" cmpd="sng" w="19050">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85" name="Google Shape;385;p60"/>
          <p:cNvSpPr txBox="1"/>
          <p:nvPr/>
        </p:nvSpPr>
        <p:spPr>
          <a:xfrm>
            <a:off x="766500" y="3301525"/>
            <a:ext cx="3869400" cy="1369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700">
              <a:solidFill>
                <a:schemeClr val="lt1"/>
              </a:solidFill>
              <a:latin typeface="Comfortaa SemiBold"/>
              <a:ea typeface="Comfortaa SemiBold"/>
              <a:cs typeface="Comfortaa SemiBold"/>
              <a:sym typeface="Comfortaa SemiBold"/>
            </a:endParaRPr>
          </a:p>
          <a:p>
            <a:pPr indent="0" lvl="0" marL="0" rtl="0" algn="l">
              <a:spcBef>
                <a:spcPts val="0"/>
              </a:spcBef>
              <a:spcAft>
                <a:spcPts val="0"/>
              </a:spcAft>
              <a:buNone/>
            </a:pPr>
            <a:r>
              <a:rPr lang="en" sz="1500">
                <a:solidFill>
                  <a:schemeClr val="lt1"/>
                </a:solidFill>
                <a:latin typeface="Comfortaa SemiBold"/>
                <a:ea typeface="Comfortaa SemiBold"/>
                <a:cs typeface="Comfortaa SemiBold"/>
                <a:sym typeface="Comfortaa SemiBold"/>
              </a:rPr>
              <a:t>During the Professional Project course in the Spring we will utilize this research, refine our project, and prepare the final plan.</a:t>
            </a:r>
            <a:endParaRPr sz="1700">
              <a:solidFill>
                <a:schemeClr val="lt1"/>
              </a:solidFill>
              <a:latin typeface="Comfortaa SemiBold"/>
              <a:ea typeface="Comfortaa SemiBold"/>
              <a:cs typeface="Comfortaa SemiBold"/>
              <a:sym typeface="Comfortaa SemiBold"/>
            </a:endParaRPr>
          </a:p>
        </p:txBody>
      </p:sp>
      <p:sp>
        <p:nvSpPr>
          <p:cNvPr id="386" name="Google Shape;386;p60"/>
          <p:cNvSpPr txBox="1"/>
          <p:nvPr/>
        </p:nvSpPr>
        <p:spPr>
          <a:xfrm>
            <a:off x="740400" y="760500"/>
            <a:ext cx="3921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lt1"/>
                </a:solidFill>
                <a:latin typeface="Comfortaa Medium"/>
                <a:ea typeface="Comfortaa Medium"/>
                <a:cs typeface="Comfortaa Medium"/>
                <a:sym typeface="Comfortaa Medium"/>
              </a:rPr>
              <a:t>This project </a:t>
            </a:r>
            <a:r>
              <a:rPr lang="en" sz="1500">
                <a:solidFill>
                  <a:schemeClr val="lt1"/>
                </a:solidFill>
                <a:latin typeface="Comfortaa Medium"/>
                <a:ea typeface="Comfortaa Medium"/>
                <a:cs typeface="Comfortaa Medium"/>
                <a:sym typeface="Comfortaa Medium"/>
              </a:rPr>
              <a:t>will be developed during the Fall and Spring Semesters.</a:t>
            </a:r>
            <a:endParaRPr sz="1700">
              <a:solidFill>
                <a:schemeClr val="lt1"/>
              </a:solidFill>
              <a:latin typeface="Comfortaa Medium"/>
              <a:ea typeface="Comfortaa Medium"/>
              <a:cs typeface="Comfortaa Medium"/>
              <a:sym typeface="Comfortaa Medium"/>
            </a:endParaRPr>
          </a:p>
        </p:txBody>
      </p:sp>
      <p:sp>
        <p:nvSpPr>
          <p:cNvPr id="387" name="Google Shape;387;p60"/>
          <p:cNvSpPr txBox="1"/>
          <p:nvPr/>
        </p:nvSpPr>
        <p:spPr>
          <a:xfrm>
            <a:off x="747075" y="1487575"/>
            <a:ext cx="3723900" cy="18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lt1"/>
                </a:solidFill>
                <a:latin typeface="Comfortaa SemiBold"/>
                <a:ea typeface="Comfortaa SemiBold"/>
                <a:cs typeface="Comfortaa SemiBold"/>
                <a:sym typeface="Comfortaa SemiBold"/>
              </a:rPr>
              <a:t>Currently, we are in the Field Project course. By the end of the class, we will have a clear project direction and have gathered research by conducting interviews, surveys, and hosting community events.</a:t>
            </a:r>
            <a:endParaRPr sz="1500">
              <a:solidFill>
                <a:schemeClr val="lt1"/>
              </a:solidFill>
              <a:latin typeface="Comfortaa SemiBold"/>
              <a:ea typeface="Comfortaa SemiBold"/>
              <a:cs typeface="Comfortaa SemiBold"/>
              <a:sym typeface="Comfortaa SemiBold"/>
            </a:endParaRPr>
          </a:p>
        </p:txBody>
      </p:sp>
      <p:pic>
        <p:nvPicPr>
          <p:cNvPr id="388" name="Google Shape;388;p60" title="Sunset illuminates the historic art deco skyline of Van Nuys, California, USA..jpg"/>
          <p:cNvPicPr preferRelativeResize="0"/>
          <p:nvPr/>
        </p:nvPicPr>
        <p:blipFill>
          <a:blip r:embed="rId3">
            <a:alphaModFix/>
          </a:blip>
          <a:stretch>
            <a:fillRect/>
          </a:stretch>
        </p:blipFill>
        <p:spPr>
          <a:xfrm>
            <a:off x="5189425" y="2312125"/>
            <a:ext cx="3539100" cy="2359200"/>
          </a:xfrm>
          <a:prstGeom prst="round2DiagRect">
            <a:avLst>
              <a:gd fmla="val 16667" name="adj1"/>
              <a:gd fmla="val 0" name="adj2"/>
            </a:avLst>
          </a:prstGeom>
          <a:noFill/>
          <a:ln>
            <a:noFill/>
          </a:ln>
        </p:spPr>
      </p:pic>
      <p:sp>
        <p:nvSpPr>
          <p:cNvPr id="389" name="Google Shape;389;p60"/>
          <p:cNvSpPr/>
          <p:nvPr/>
        </p:nvSpPr>
        <p:spPr>
          <a:xfrm>
            <a:off x="5132125" y="408000"/>
            <a:ext cx="3653700" cy="1582200"/>
          </a:xfrm>
          <a:prstGeom prst="roundRect">
            <a:avLst>
              <a:gd fmla="val 16667" name="adj"/>
            </a:avLst>
          </a:prstGeom>
          <a:solidFill>
            <a:srgbClr val="FD573A"/>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90" name="Google Shape;390;p60"/>
          <p:cNvSpPr txBox="1"/>
          <p:nvPr/>
        </p:nvSpPr>
        <p:spPr>
          <a:xfrm>
            <a:off x="5132125" y="1056475"/>
            <a:ext cx="3156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chemeClr val="lt1"/>
              </a:solidFill>
              <a:latin typeface="Comfortaa Medium"/>
              <a:ea typeface="Comfortaa Medium"/>
              <a:cs typeface="Comfortaa Medium"/>
              <a:sym typeface="Comfortaa Medium"/>
            </a:endParaRPr>
          </a:p>
        </p:txBody>
      </p:sp>
      <p:sp>
        <p:nvSpPr>
          <p:cNvPr id="391" name="Google Shape;391;p60"/>
          <p:cNvSpPr txBox="1"/>
          <p:nvPr/>
        </p:nvSpPr>
        <p:spPr>
          <a:xfrm>
            <a:off x="5437850" y="561175"/>
            <a:ext cx="3156000" cy="142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lt1"/>
                </a:solidFill>
                <a:latin typeface="Comfortaa"/>
                <a:ea typeface="Comfortaa"/>
                <a:cs typeface="Comfortaa"/>
                <a:sym typeface="Comfortaa"/>
              </a:rPr>
              <a:t>Our project this year will center on the Van Nuys Community to design their own </a:t>
            </a:r>
            <a:r>
              <a:rPr b="1" lang="en" sz="1600">
                <a:solidFill>
                  <a:schemeClr val="lt1"/>
                </a:solidFill>
                <a:latin typeface="Comfortaa"/>
                <a:ea typeface="Comfortaa"/>
                <a:cs typeface="Comfortaa"/>
                <a:sym typeface="Comfortaa"/>
              </a:rPr>
              <a:t>resiliency plan. </a:t>
            </a:r>
            <a:endParaRPr b="1" sz="1600">
              <a:solidFill>
                <a:schemeClr val="lt1"/>
              </a:solidFill>
              <a:latin typeface="Comfortaa"/>
              <a:ea typeface="Comfortaa"/>
              <a:cs typeface="Comfortaa"/>
              <a:sym typeface="Comforta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00"/>
        </a:solidFill>
      </p:bgPr>
    </p:bg>
    <p:spTree>
      <p:nvGrpSpPr>
        <p:cNvPr id="395" name="Shape 395"/>
        <p:cNvGrpSpPr/>
        <p:nvPr/>
      </p:nvGrpSpPr>
      <p:grpSpPr>
        <a:xfrm>
          <a:off x="0" y="0"/>
          <a:ext cx="0" cy="0"/>
          <a:chOff x="0" y="0"/>
          <a:chExt cx="0" cy="0"/>
        </a:xfrm>
      </p:grpSpPr>
      <p:sp>
        <p:nvSpPr>
          <p:cNvPr id="396" name="Google Shape;396;p61"/>
          <p:cNvSpPr/>
          <p:nvPr/>
        </p:nvSpPr>
        <p:spPr>
          <a:xfrm>
            <a:off x="1899225" y="703200"/>
            <a:ext cx="1480800" cy="1938000"/>
          </a:xfrm>
          <a:prstGeom prst="roundRect">
            <a:avLst>
              <a:gd fmla="val 12219" name="adj"/>
            </a:avLst>
          </a:prstGeom>
          <a:solidFill>
            <a:srgbClr val="E69138"/>
          </a:solidFill>
          <a:ln>
            <a:noFill/>
          </a:ln>
        </p:spPr>
        <p:txBody>
          <a:bodyPr anchorCtr="0" anchor="ctr" bIns="73500" lIns="73500" spcFirstLastPara="1" rIns="73500" wrap="square" tIns="73500">
            <a:noAutofit/>
          </a:bodyPr>
          <a:lstStyle/>
          <a:p>
            <a:pPr indent="0" lvl="0" marL="0" rtl="0" algn="ctr">
              <a:spcBef>
                <a:spcPts val="0"/>
              </a:spcBef>
              <a:spcAft>
                <a:spcPts val="0"/>
              </a:spcAft>
              <a:buNone/>
            </a:pPr>
            <a:r>
              <a:rPr lang="en" sz="1125">
                <a:solidFill>
                  <a:schemeClr val="dk1"/>
                </a:solidFill>
                <a:latin typeface="Plus Jakarta Sans"/>
                <a:ea typeface="Plus Jakarta Sans"/>
                <a:cs typeface="Plus Jakarta Sans"/>
                <a:sym typeface="Plus Jakarta Sans"/>
              </a:rPr>
              <a:t> </a:t>
            </a:r>
            <a:endParaRPr sz="1125">
              <a:solidFill>
                <a:schemeClr val="dk1"/>
              </a:solidFill>
              <a:latin typeface="Plus Jakarta Sans"/>
              <a:ea typeface="Plus Jakarta Sans"/>
              <a:cs typeface="Plus Jakarta Sans"/>
              <a:sym typeface="Plus Jakarta Sans"/>
            </a:endParaRPr>
          </a:p>
        </p:txBody>
      </p:sp>
      <p:pic>
        <p:nvPicPr>
          <p:cNvPr id="397" name="Google Shape;397;p61" title="—Pngtree—black and white diagonal stripe_23160162.png"/>
          <p:cNvPicPr preferRelativeResize="0"/>
          <p:nvPr/>
        </p:nvPicPr>
        <p:blipFill rotWithShape="1">
          <a:blip r:embed="rId3">
            <a:alphaModFix amt="14000"/>
          </a:blip>
          <a:srcRect b="0" l="0" r="45699" t="0"/>
          <a:stretch/>
        </p:blipFill>
        <p:spPr>
          <a:xfrm flipH="1">
            <a:off x="5796300" y="703200"/>
            <a:ext cx="3347700" cy="4440300"/>
          </a:xfrm>
          <a:prstGeom prst="rtTriangle">
            <a:avLst/>
          </a:prstGeom>
          <a:noFill/>
          <a:ln>
            <a:noFill/>
          </a:ln>
        </p:spPr>
      </p:pic>
      <p:sp>
        <p:nvSpPr>
          <p:cNvPr id="398" name="Google Shape;398;p61"/>
          <p:cNvSpPr/>
          <p:nvPr/>
        </p:nvSpPr>
        <p:spPr>
          <a:xfrm>
            <a:off x="3958349" y="703199"/>
            <a:ext cx="1480800" cy="1938000"/>
          </a:xfrm>
          <a:prstGeom prst="roundRect">
            <a:avLst>
              <a:gd fmla="val 12219" name="adj"/>
            </a:avLst>
          </a:prstGeom>
          <a:solidFill>
            <a:srgbClr val="FFF2CC"/>
          </a:solidFill>
          <a:ln>
            <a:noFill/>
          </a:ln>
        </p:spPr>
        <p:txBody>
          <a:bodyPr anchorCtr="0" anchor="ctr" bIns="73500" lIns="73500" spcFirstLastPara="1" rIns="73500" wrap="square" tIns="73500">
            <a:noAutofit/>
          </a:bodyPr>
          <a:lstStyle/>
          <a:p>
            <a:pPr indent="0" lvl="0" marL="0" rtl="0" algn="ctr">
              <a:spcBef>
                <a:spcPts val="0"/>
              </a:spcBef>
              <a:spcAft>
                <a:spcPts val="0"/>
              </a:spcAft>
              <a:buNone/>
            </a:pPr>
            <a:r>
              <a:rPr lang="en" sz="1125">
                <a:solidFill>
                  <a:schemeClr val="dk1"/>
                </a:solidFill>
                <a:latin typeface="Plus Jakarta Sans"/>
                <a:ea typeface="Plus Jakarta Sans"/>
                <a:cs typeface="Plus Jakarta Sans"/>
                <a:sym typeface="Plus Jakarta Sans"/>
              </a:rPr>
              <a:t> </a:t>
            </a:r>
            <a:endParaRPr sz="1125">
              <a:solidFill>
                <a:schemeClr val="dk1"/>
              </a:solidFill>
              <a:latin typeface="Plus Jakarta Sans"/>
              <a:ea typeface="Plus Jakarta Sans"/>
              <a:cs typeface="Plus Jakarta Sans"/>
              <a:sym typeface="Plus Jakarta Sans"/>
            </a:endParaRPr>
          </a:p>
        </p:txBody>
      </p:sp>
      <p:sp>
        <p:nvSpPr>
          <p:cNvPr id="399" name="Google Shape;399;p61"/>
          <p:cNvSpPr/>
          <p:nvPr/>
        </p:nvSpPr>
        <p:spPr>
          <a:xfrm>
            <a:off x="5952100" y="703200"/>
            <a:ext cx="1429800" cy="1938000"/>
          </a:xfrm>
          <a:prstGeom prst="roundRect">
            <a:avLst>
              <a:gd fmla="val 12219" name="adj"/>
            </a:avLst>
          </a:prstGeom>
          <a:solidFill>
            <a:srgbClr val="F9CB9C"/>
          </a:solidFill>
          <a:ln>
            <a:noFill/>
          </a:ln>
        </p:spPr>
        <p:txBody>
          <a:bodyPr anchorCtr="0" anchor="ctr" bIns="73500" lIns="73500" spcFirstLastPara="1" rIns="73500" wrap="square" tIns="73500">
            <a:noAutofit/>
          </a:bodyPr>
          <a:lstStyle/>
          <a:p>
            <a:pPr indent="0" lvl="0" marL="0" rtl="0" algn="ctr">
              <a:spcBef>
                <a:spcPts val="0"/>
              </a:spcBef>
              <a:spcAft>
                <a:spcPts val="0"/>
              </a:spcAft>
              <a:buNone/>
            </a:pPr>
            <a:r>
              <a:rPr lang="en" sz="1125">
                <a:solidFill>
                  <a:schemeClr val="dk1"/>
                </a:solidFill>
                <a:latin typeface="Plus Jakarta Sans"/>
                <a:ea typeface="Plus Jakarta Sans"/>
                <a:cs typeface="Plus Jakarta Sans"/>
                <a:sym typeface="Plus Jakarta Sans"/>
              </a:rPr>
              <a:t> </a:t>
            </a:r>
            <a:endParaRPr sz="1125">
              <a:solidFill>
                <a:schemeClr val="dk1"/>
              </a:solidFill>
              <a:latin typeface="Plus Jakarta Sans"/>
              <a:ea typeface="Plus Jakarta Sans"/>
              <a:cs typeface="Plus Jakarta Sans"/>
              <a:sym typeface="Plus Jakarta Sans"/>
            </a:endParaRPr>
          </a:p>
        </p:txBody>
      </p:sp>
      <p:pic>
        <p:nvPicPr>
          <p:cNvPr id="400" name="Google Shape;400;p61"/>
          <p:cNvPicPr preferRelativeResize="0"/>
          <p:nvPr/>
        </p:nvPicPr>
        <p:blipFill>
          <a:blip r:embed="rId4">
            <a:alphaModFix/>
          </a:blip>
          <a:stretch>
            <a:fillRect/>
          </a:stretch>
        </p:blipFill>
        <p:spPr>
          <a:xfrm>
            <a:off x="4062163" y="822550"/>
            <a:ext cx="1273183" cy="1663625"/>
          </a:xfrm>
          <a:prstGeom prst="rect">
            <a:avLst/>
          </a:prstGeom>
          <a:noFill/>
          <a:ln>
            <a:noFill/>
          </a:ln>
        </p:spPr>
      </p:pic>
      <p:pic>
        <p:nvPicPr>
          <p:cNvPr id="401" name="Google Shape;401;p61"/>
          <p:cNvPicPr preferRelativeResize="0"/>
          <p:nvPr/>
        </p:nvPicPr>
        <p:blipFill>
          <a:blip r:embed="rId5">
            <a:alphaModFix/>
          </a:blip>
          <a:stretch>
            <a:fillRect/>
          </a:stretch>
        </p:blipFill>
        <p:spPr>
          <a:xfrm>
            <a:off x="6017475" y="822559"/>
            <a:ext cx="1299049" cy="1663625"/>
          </a:xfrm>
          <a:prstGeom prst="rect">
            <a:avLst/>
          </a:prstGeom>
          <a:noFill/>
          <a:ln>
            <a:noFill/>
          </a:ln>
        </p:spPr>
      </p:pic>
      <p:pic>
        <p:nvPicPr>
          <p:cNvPr id="402" name="Google Shape;402;p61"/>
          <p:cNvPicPr preferRelativeResize="0"/>
          <p:nvPr/>
        </p:nvPicPr>
        <p:blipFill>
          <a:blip r:embed="rId6">
            <a:alphaModFix/>
          </a:blip>
          <a:stretch>
            <a:fillRect/>
          </a:stretch>
        </p:blipFill>
        <p:spPr>
          <a:xfrm>
            <a:off x="1990101" y="843915"/>
            <a:ext cx="1299050" cy="1677950"/>
          </a:xfrm>
          <a:prstGeom prst="rect">
            <a:avLst/>
          </a:prstGeom>
          <a:noFill/>
          <a:ln>
            <a:noFill/>
          </a:ln>
        </p:spPr>
      </p:pic>
      <p:sp>
        <p:nvSpPr>
          <p:cNvPr id="403" name="Google Shape;403;p61"/>
          <p:cNvSpPr txBox="1"/>
          <p:nvPr/>
        </p:nvSpPr>
        <p:spPr>
          <a:xfrm>
            <a:off x="9364575" y="3475300"/>
            <a:ext cx="6357600" cy="35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100">
              <a:solidFill>
                <a:schemeClr val="lt1"/>
              </a:solidFill>
              <a:latin typeface="Inter"/>
              <a:ea typeface="Inter"/>
              <a:cs typeface="Inter"/>
              <a:sym typeface="Inter"/>
            </a:endParaRPr>
          </a:p>
        </p:txBody>
      </p:sp>
      <p:sp>
        <p:nvSpPr>
          <p:cNvPr id="404" name="Google Shape;404;p61"/>
          <p:cNvSpPr txBox="1"/>
          <p:nvPr/>
        </p:nvSpPr>
        <p:spPr>
          <a:xfrm>
            <a:off x="124100" y="107825"/>
            <a:ext cx="68553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Roboto Serif ExtraBold"/>
                <a:ea typeface="Roboto Serif ExtraBold"/>
                <a:cs typeface="Roboto Serif ExtraBold"/>
                <a:sym typeface="Roboto Serif ExtraBold"/>
              </a:rPr>
              <a:t>What is a Resilience Plan?</a:t>
            </a:r>
            <a:endParaRPr sz="2700">
              <a:solidFill>
                <a:schemeClr val="lt1"/>
              </a:solidFill>
              <a:latin typeface="Roboto Serif ExtraBold"/>
              <a:ea typeface="Roboto Serif ExtraBold"/>
              <a:cs typeface="Roboto Serif ExtraBold"/>
              <a:sym typeface="Roboto Serif ExtraBold"/>
            </a:endParaRPr>
          </a:p>
        </p:txBody>
      </p:sp>
      <p:sp>
        <p:nvSpPr>
          <p:cNvPr id="405" name="Google Shape;405;p61"/>
          <p:cNvSpPr txBox="1"/>
          <p:nvPr/>
        </p:nvSpPr>
        <p:spPr>
          <a:xfrm>
            <a:off x="0" y="2727775"/>
            <a:ext cx="9144000" cy="24156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1300">
                <a:solidFill>
                  <a:schemeClr val="lt1"/>
                </a:solidFill>
                <a:latin typeface="Comfortaa Medium"/>
                <a:ea typeface="Comfortaa Medium"/>
                <a:cs typeface="Comfortaa Medium"/>
                <a:sym typeface="Comfortaa Medium"/>
              </a:rPr>
              <a:t>Resiliency planning refers to proactive and strategic approaches to managing and adapting to potential risks, shocks, and disruptions. </a:t>
            </a:r>
            <a:r>
              <a:rPr lang="en" sz="900">
                <a:solidFill>
                  <a:schemeClr val="lt1"/>
                </a:solidFill>
                <a:latin typeface="Comfortaa Medium"/>
                <a:ea typeface="Comfortaa Medium"/>
                <a:cs typeface="Comfortaa Medium"/>
                <a:sym typeface="Comfortaa Medium"/>
              </a:rPr>
              <a:t>Oconnel (2023)</a:t>
            </a:r>
            <a:endParaRPr sz="900">
              <a:solidFill>
                <a:schemeClr val="lt1"/>
              </a:solidFill>
              <a:latin typeface="Comfortaa Medium"/>
              <a:ea typeface="Comfortaa Medium"/>
              <a:cs typeface="Comfortaa Medium"/>
              <a:sym typeface="Comfortaa Medium"/>
            </a:endParaRPr>
          </a:p>
          <a:p>
            <a:pPr indent="-311150" lvl="0" marL="457200" rtl="0" algn="l">
              <a:lnSpc>
                <a:spcPct val="150000"/>
              </a:lnSpc>
              <a:spcBef>
                <a:spcPts val="1000"/>
              </a:spcBef>
              <a:spcAft>
                <a:spcPts val="0"/>
              </a:spcAft>
              <a:buClr>
                <a:schemeClr val="lt1"/>
              </a:buClr>
              <a:buSzPts val="1300"/>
              <a:buFont typeface="Comfortaa Medium"/>
              <a:buChar char="●"/>
            </a:pPr>
            <a:r>
              <a:rPr b="1" lang="en" sz="1300">
                <a:solidFill>
                  <a:schemeClr val="lt1"/>
                </a:solidFill>
                <a:latin typeface="Comfortaa"/>
                <a:ea typeface="Comfortaa"/>
                <a:cs typeface="Comfortaa"/>
                <a:sym typeface="Comfortaa"/>
              </a:rPr>
              <a:t>Natural Disasters</a:t>
            </a:r>
            <a:r>
              <a:rPr lang="en" sz="1300">
                <a:solidFill>
                  <a:schemeClr val="lt1"/>
                </a:solidFill>
                <a:latin typeface="Comfortaa Medium"/>
                <a:ea typeface="Comfortaa Medium"/>
                <a:cs typeface="Comfortaa Medium"/>
                <a:sym typeface="Comfortaa Medium"/>
              </a:rPr>
              <a:t>: Earthquakes, Fires, etc.</a:t>
            </a:r>
            <a:endParaRPr sz="1300">
              <a:solidFill>
                <a:schemeClr val="lt1"/>
              </a:solidFill>
              <a:latin typeface="Comfortaa Medium"/>
              <a:ea typeface="Comfortaa Medium"/>
              <a:cs typeface="Comfortaa Medium"/>
              <a:sym typeface="Comfortaa Medium"/>
            </a:endParaRPr>
          </a:p>
          <a:p>
            <a:pPr indent="-311150" lvl="0" marL="457200" rtl="0" algn="l">
              <a:lnSpc>
                <a:spcPct val="150000"/>
              </a:lnSpc>
              <a:spcBef>
                <a:spcPts val="0"/>
              </a:spcBef>
              <a:spcAft>
                <a:spcPts val="0"/>
              </a:spcAft>
              <a:buClr>
                <a:schemeClr val="lt1"/>
              </a:buClr>
              <a:buSzPts val="1300"/>
              <a:buFont typeface="Comfortaa Medium"/>
              <a:buChar char="●"/>
            </a:pPr>
            <a:r>
              <a:rPr b="1" lang="en" sz="1300">
                <a:solidFill>
                  <a:schemeClr val="lt1"/>
                </a:solidFill>
                <a:latin typeface="Comfortaa"/>
                <a:ea typeface="Comfortaa"/>
                <a:cs typeface="Comfortaa"/>
                <a:sym typeface="Comfortaa"/>
              </a:rPr>
              <a:t>Technological Hazards</a:t>
            </a:r>
            <a:r>
              <a:rPr lang="en" sz="1300">
                <a:solidFill>
                  <a:schemeClr val="lt1"/>
                </a:solidFill>
                <a:latin typeface="Comfortaa Medium"/>
                <a:ea typeface="Comfortaa Medium"/>
                <a:cs typeface="Comfortaa Medium"/>
                <a:sym typeface="Comfortaa Medium"/>
              </a:rPr>
              <a:t>: Infrastructure failures, Industrial Accidents, etc.</a:t>
            </a:r>
            <a:endParaRPr sz="1300">
              <a:solidFill>
                <a:schemeClr val="lt1"/>
              </a:solidFill>
              <a:latin typeface="Comfortaa Medium"/>
              <a:ea typeface="Comfortaa Medium"/>
              <a:cs typeface="Comfortaa Medium"/>
              <a:sym typeface="Comfortaa Medium"/>
            </a:endParaRPr>
          </a:p>
          <a:p>
            <a:pPr indent="-304800" lvl="0" marL="457200" rtl="0" algn="l">
              <a:lnSpc>
                <a:spcPct val="150000"/>
              </a:lnSpc>
              <a:spcBef>
                <a:spcPts val="0"/>
              </a:spcBef>
              <a:spcAft>
                <a:spcPts val="0"/>
              </a:spcAft>
              <a:buClr>
                <a:schemeClr val="lt1"/>
              </a:buClr>
              <a:buSzPts val="1200"/>
              <a:buFont typeface="Comfortaa Medium"/>
              <a:buChar char="●"/>
            </a:pPr>
            <a:r>
              <a:rPr b="1" lang="en" sz="1300">
                <a:solidFill>
                  <a:schemeClr val="lt1"/>
                </a:solidFill>
                <a:latin typeface="Comfortaa"/>
                <a:ea typeface="Comfortaa"/>
                <a:cs typeface="Comfortaa"/>
                <a:sym typeface="Comfortaa"/>
              </a:rPr>
              <a:t>Social and Economic Vulnerabilities</a:t>
            </a:r>
            <a:r>
              <a:rPr lang="en" sz="1300">
                <a:solidFill>
                  <a:schemeClr val="lt1"/>
                </a:solidFill>
                <a:latin typeface="Comfortaa Medium"/>
                <a:ea typeface="Comfortaa Medium"/>
                <a:cs typeface="Comfortaa Medium"/>
                <a:sym typeface="Comfortaa Medium"/>
              </a:rPr>
              <a:t>: Poverty and Inequality, Inadequate Healthcare </a:t>
            </a:r>
            <a:r>
              <a:rPr lang="en" sz="900">
                <a:solidFill>
                  <a:schemeClr val="lt1"/>
                </a:solidFill>
                <a:latin typeface="Comfortaa Medium"/>
                <a:ea typeface="Comfortaa Medium"/>
                <a:cs typeface="Comfortaa Medium"/>
                <a:sym typeface="Comfortaa Medium"/>
              </a:rPr>
              <a:t>Oconnel (2023)</a:t>
            </a:r>
            <a:endParaRPr sz="900">
              <a:solidFill>
                <a:schemeClr val="lt1"/>
              </a:solidFill>
              <a:latin typeface="Comfortaa Medium"/>
              <a:ea typeface="Comfortaa Medium"/>
              <a:cs typeface="Comfortaa Medium"/>
              <a:sym typeface="Comfortaa Medium"/>
            </a:endParaRPr>
          </a:p>
          <a:p>
            <a:pPr indent="0" lvl="0" marL="457200" rtl="0" algn="l">
              <a:lnSpc>
                <a:spcPct val="150000"/>
              </a:lnSpc>
              <a:spcBef>
                <a:spcPts val="0"/>
              </a:spcBef>
              <a:spcAft>
                <a:spcPts val="0"/>
              </a:spcAft>
              <a:buNone/>
            </a:pPr>
            <a:r>
              <a:t/>
            </a:r>
            <a:endParaRPr sz="800">
              <a:solidFill>
                <a:schemeClr val="lt1"/>
              </a:solidFill>
              <a:latin typeface="Comfortaa Medium"/>
              <a:ea typeface="Comfortaa Medium"/>
              <a:cs typeface="Comfortaa Medium"/>
              <a:sym typeface="Comfortaa Medium"/>
            </a:endParaRPr>
          </a:p>
          <a:p>
            <a:pPr indent="0" lvl="0" marL="0" rtl="0" algn="ctr">
              <a:lnSpc>
                <a:spcPct val="150000"/>
              </a:lnSpc>
              <a:spcBef>
                <a:spcPts val="0"/>
              </a:spcBef>
              <a:spcAft>
                <a:spcPts val="0"/>
              </a:spcAft>
              <a:buNone/>
            </a:pPr>
            <a:r>
              <a:rPr b="1" i="1" lang="en" sz="1200">
                <a:solidFill>
                  <a:schemeClr val="lt1"/>
                </a:solidFill>
                <a:latin typeface="Comfortaa"/>
                <a:ea typeface="Comfortaa"/>
                <a:cs typeface="Comfortaa"/>
                <a:sym typeface="Comfortaa"/>
              </a:rPr>
              <a:t>Resiliency is </a:t>
            </a:r>
            <a:r>
              <a:rPr b="1" i="1" lang="en" sz="1100">
                <a:solidFill>
                  <a:schemeClr val="lt1"/>
                </a:solidFill>
                <a:latin typeface="Comfortaa"/>
                <a:ea typeface="Comfortaa"/>
                <a:cs typeface="Comfortaa"/>
                <a:sym typeface="Comfortaa"/>
              </a:rPr>
              <a:t>fundamentally</a:t>
            </a:r>
            <a:r>
              <a:rPr b="1" i="1" lang="en" sz="1200">
                <a:solidFill>
                  <a:schemeClr val="lt1"/>
                </a:solidFill>
                <a:latin typeface="Comfortaa"/>
                <a:ea typeface="Comfortaa"/>
                <a:cs typeface="Comfortaa"/>
                <a:sym typeface="Comfortaa"/>
              </a:rPr>
              <a:t> about building cities that can not only survive but also thrive in the face of adversity. </a:t>
            </a:r>
            <a:r>
              <a:rPr b="1" lang="en" sz="800">
                <a:solidFill>
                  <a:schemeClr val="lt1"/>
                </a:solidFill>
                <a:latin typeface="Comfortaa"/>
                <a:ea typeface="Comfortaa"/>
                <a:cs typeface="Comfortaa"/>
                <a:sym typeface="Comfortaa"/>
              </a:rPr>
              <a:t>Sustainability Directory (2025</a:t>
            </a:r>
            <a:r>
              <a:rPr lang="en" sz="800">
                <a:solidFill>
                  <a:schemeClr val="lt1"/>
                </a:solidFill>
                <a:latin typeface="Comfortaa Medium"/>
                <a:ea typeface="Comfortaa Medium"/>
                <a:cs typeface="Comfortaa Medium"/>
                <a:sym typeface="Comfortaa Medium"/>
              </a:rPr>
              <a:t>)</a:t>
            </a:r>
            <a:endParaRPr sz="800">
              <a:solidFill>
                <a:schemeClr val="lt1"/>
              </a:solidFill>
              <a:latin typeface="Comfortaa Medium"/>
              <a:ea typeface="Comfortaa Medium"/>
              <a:cs typeface="Comfortaa Medium"/>
              <a:sym typeface="Comfortaa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3829"/>
        </a:solidFill>
      </p:bgPr>
    </p:bg>
    <p:spTree>
      <p:nvGrpSpPr>
        <p:cNvPr id="409" name="Shape 409"/>
        <p:cNvGrpSpPr/>
        <p:nvPr/>
      </p:nvGrpSpPr>
      <p:grpSpPr>
        <a:xfrm>
          <a:off x="0" y="0"/>
          <a:ext cx="0" cy="0"/>
          <a:chOff x="0" y="0"/>
          <a:chExt cx="0" cy="0"/>
        </a:xfrm>
      </p:grpSpPr>
      <p:pic>
        <p:nvPicPr>
          <p:cNvPr id="410" name="Google Shape;410;p62" title="Untitled - September 03, 2026 at 19.00.47-2.png"/>
          <p:cNvPicPr preferRelativeResize="0"/>
          <p:nvPr/>
        </p:nvPicPr>
        <p:blipFill rotWithShape="1">
          <a:blip r:embed="rId3">
            <a:alphaModFix/>
          </a:blip>
          <a:srcRect b="0" l="0" r="0" t="0"/>
          <a:stretch/>
        </p:blipFill>
        <p:spPr>
          <a:xfrm>
            <a:off x="1314225" y="1487575"/>
            <a:ext cx="6458400" cy="3558000"/>
          </a:xfrm>
          <a:prstGeom prst="roundRect">
            <a:avLst>
              <a:gd fmla="val 16667" name="adj"/>
            </a:avLst>
          </a:prstGeom>
          <a:noFill/>
          <a:ln>
            <a:noFill/>
          </a:ln>
        </p:spPr>
      </p:pic>
      <p:sp>
        <p:nvSpPr>
          <p:cNvPr id="411" name="Google Shape;411;p62"/>
          <p:cNvSpPr txBox="1"/>
          <p:nvPr/>
        </p:nvSpPr>
        <p:spPr>
          <a:xfrm>
            <a:off x="5132125" y="1056475"/>
            <a:ext cx="3156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600">
              <a:solidFill>
                <a:schemeClr val="lt1"/>
              </a:solidFill>
              <a:latin typeface="Comfortaa Medium"/>
              <a:ea typeface="Comfortaa Medium"/>
              <a:cs typeface="Comfortaa Medium"/>
              <a:sym typeface="Comfortaa Medium"/>
            </a:endParaRPr>
          </a:p>
        </p:txBody>
      </p:sp>
      <p:sp>
        <p:nvSpPr>
          <p:cNvPr id="412" name="Google Shape;412;p62"/>
          <p:cNvSpPr/>
          <p:nvPr/>
        </p:nvSpPr>
        <p:spPr>
          <a:xfrm>
            <a:off x="555975" y="648850"/>
            <a:ext cx="7974900" cy="708000"/>
          </a:xfrm>
          <a:prstGeom prst="roundRect">
            <a:avLst>
              <a:gd fmla="val 16667" name="adj"/>
            </a:avLst>
          </a:prstGeom>
          <a:solidFill>
            <a:srgbClr val="85200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13" name="Google Shape;413;p62"/>
          <p:cNvSpPr txBox="1"/>
          <p:nvPr/>
        </p:nvSpPr>
        <p:spPr>
          <a:xfrm>
            <a:off x="555975" y="33250"/>
            <a:ext cx="5409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800">
                <a:solidFill>
                  <a:schemeClr val="lt1"/>
                </a:solidFill>
                <a:latin typeface="Roboto Serif ExtraBold"/>
                <a:ea typeface="Roboto Serif ExtraBold"/>
                <a:cs typeface="Roboto Serif ExtraBold"/>
                <a:sym typeface="Roboto Serif ExtraBold"/>
              </a:rPr>
              <a:t>Resilience Indicators </a:t>
            </a:r>
            <a:endParaRPr sz="1700">
              <a:solidFill>
                <a:schemeClr val="lt1"/>
              </a:solidFill>
              <a:latin typeface="Roboto Serif ExtraBold"/>
              <a:ea typeface="Roboto Serif ExtraBold"/>
              <a:cs typeface="Roboto Serif ExtraBold"/>
              <a:sym typeface="Roboto Serif ExtraBold"/>
            </a:endParaRPr>
          </a:p>
        </p:txBody>
      </p:sp>
      <p:sp>
        <p:nvSpPr>
          <p:cNvPr id="414" name="Google Shape;414;p62"/>
          <p:cNvSpPr txBox="1"/>
          <p:nvPr/>
        </p:nvSpPr>
        <p:spPr>
          <a:xfrm>
            <a:off x="555975" y="621100"/>
            <a:ext cx="7974900" cy="615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800">
                <a:solidFill>
                  <a:schemeClr val="lt1"/>
                </a:solidFill>
                <a:latin typeface="Comfortaa"/>
                <a:ea typeface="Comfortaa"/>
                <a:cs typeface="Comfortaa"/>
                <a:sym typeface="Comfortaa"/>
              </a:rPr>
              <a:t>Indicators are individual characteristics of a neighborhood. </a:t>
            </a:r>
            <a:r>
              <a:rPr b="1" lang="en" sz="1800">
                <a:solidFill>
                  <a:schemeClr val="lt1"/>
                </a:solidFill>
                <a:latin typeface="Comfortaa"/>
                <a:ea typeface="Comfortaa"/>
                <a:cs typeface="Comfortaa"/>
                <a:sym typeface="Comfortaa"/>
              </a:rPr>
              <a:t>14 indicators will be studied for this project.</a:t>
            </a:r>
            <a:endParaRPr b="1" sz="1800">
              <a:solidFill>
                <a:schemeClr val="lt1"/>
              </a:solidFill>
              <a:latin typeface="Comfortaa"/>
              <a:ea typeface="Comfortaa"/>
              <a:cs typeface="Comfortaa"/>
              <a:sym typeface="Comfortaa"/>
            </a:endParaRPr>
          </a:p>
          <a:p>
            <a:pPr indent="0" lvl="0" marL="0" rtl="0" algn="l">
              <a:lnSpc>
                <a:spcPct val="115000"/>
              </a:lnSpc>
              <a:spcBef>
                <a:spcPts val="1200"/>
              </a:spcBef>
              <a:spcAft>
                <a:spcPts val="1200"/>
              </a:spcAft>
              <a:buNone/>
            </a:pPr>
            <a:r>
              <a:t/>
            </a:r>
            <a:endParaRPr>
              <a:solidFill>
                <a:schemeClr val="lt1"/>
              </a:solidFill>
              <a:latin typeface="Comfortaa SemiBold"/>
              <a:ea typeface="Comfortaa SemiBold"/>
              <a:cs typeface="Comfortaa SemiBold"/>
              <a:sym typeface="Comfortaa SemiBo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573A"/>
        </a:solidFill>
      </p:bgPr>
    </p:bg>
    <p:spTree>
      <p:nvGrpSpPr>
        <p:cNvPr id="418" name="Shape 418"/>
        <p:cNvGrpSpPr/>
        <p:nvPr/>
      </p:nvGrpSpPr>
      <p:grpSpPr>
        <a:xfrm>
          <a:off x="0" y="0"/>
          <a:ext cx="0" cy="0"/>
          <a:chOff x="0" y="0"/>
          <a:chExt cx="0" cy="0"/>
        </a:xfrm>
      </p:grpSpPr>
      <p:pic>
        <p:nvPicPr>
          <p:cNvPr id="419" name="Google Shape;419;p63" title="—Pngtree—black and white diagonal stripe_23160162.png"/>
          <p:cNvPicPr preferRelativeResize="0"/>
          <p:nvPr/>
        </p:nvPicPr>
        <p:blipFill rotWithShape="1">
          <a:blip r:embed="rId3">
            <a:alphaModFix amt="6000"/>
          </a:blip>
          <a:srcRect b="0" l="0" r="45699" t="0"/>
          <a:stretch/>
        </p:blipFill>
        <p:spPr>
          <a:xfrm flipH="1" rot="5400000">
            <a:off x="714600" y="50400"/>
            <a:ext cx="4378500" cy="5807700"/>
          </a:xfrm>
          <a:prstGeom prst="rtTriangle">
            <a:avLst/>
          </a:prstGeom>
          <a:noFill/>
          <a:ln>
            <a:noFill/>
          </a:ln>
          <a:effectLst>
            <a:outerShdw blurRad="57150" rotWithShape="0" algn="bl">
              <a:schemeClr val="lt1"/>
            </a:outerShdw>
          </a:effectLst>
        </p:spPr>
      </p:pic>
      <p:sp>
        <p:nvSpPr>
          <p:cNvPr id="420" name="Google Shape;420;p63"/>
          <p:cNvSpPr txBox="1"/>
          <p:nvPr/>
        </p:nvSpPr>
        <p:spPr>
          <a:xfrm>
            <a:off x="254850" y="270075"/>
            <a:ext cx="47718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700">
              <a:solidFill>
                <a:schemeClr val="lt1"/>
              </a:solidFill>
              <a:latin typeface="Roboto Serif ExtraBold"/>
              <a:ea typeface="Roboto Serif ExtraBold"/>
              <a:cs typeface="Roboto Serif ExtraBold"/>
              <a:sym typeface="Roboto Serif ExtraBold"/>
            </a:endParaRPr>
          </a:p>
        </p:txBody>
      </p:sp>
      <p:sp>
        <p:nvSpPr>
          <p:cNvPr id="421" name="Google Shape;421;p63"/>
          <p:cNvSpPr txBox="1"/>
          <p:nvPr/>
        </p:nvSpPr>
        <p:spPr>
          <a:xfrm>
            <a:off x="436200" y="270075"/>
            <a:ext cx="47718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chemeClr val="lt1"/>
                </a:solidFill>
                <a:latin typeface="Roboto Serif ExtraBold"/>
                <a:ea typeface="Roboto Serif ExtraBold"/>
                <a:cs typeface="Roboto Serif ExtraBold"/>
                <a:sym typeface="Roboto Serif ExtraBold"/>
              </a:rPr>
              <a:t>Project Timeline</a:t>
            </a:r>
            <a:endParaRPr sz="2700">
              <a:solidFill>
                <a:schemeClr val="lt1"/>
              </a:solidFill>
              <a:latin typeface="Roboto Serif ExtraBold"/>
              <a:ea typeface="Roboto Serif ExtraBold"/>
              <a:cs typeface="Roboto Serif ExtraBold"/>
              <a:sym typeface="Roboto Serif ExtraBold"/>
            </a:endParaRPr>
          </a:p>
        </p:txBody>
      </p:sp>
      <p:sp>
        <p:nvSpPr>
          <p:cNvPr id="422" name="Google Shape;422;p63"/>
          <p:cNvSpPr/>
          <p:nvPr/>
        </p:nvSpPr>
        <p:spPr>
          <a:xfrm>
            <a:off x="286575" y="1212025"/>
            <a:ext cx="2393400" cy="2246100"/>
          </a:xfrm>
          <a:prstGeom prst="roundRect">
            <a:avLst>
              <a:gd fmla="val 16667" name="adj"/>
            </a:avLst>
          </a:prstGeom>
          <a:solidFill>
            <a:srgbClr val="F67A5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u="sng">
                <a:solidFill>
                  <a:schemeClr val="lt1"/>
                </a:solidFill>
                <a:latin typeface="Comfortaa"/>
                <a:ea typeface="Comfortaa"/>
                <a:cs typeface="Comfortaa"/>
                <a:sym typeface="Comfortaa"/>
              </a:rPr>
              <a:t>Phase 1</a:t>
            </a:r>
            <a:endParaRPr b="1" u="sng">
              <a:solidFill>
                <a:schemeClr val="lt1"/>
              </a:solidFill>
              <a:latin typeface="Comfortaa"/>
              <a:ea typeface="Comfortaa"/>
              <a:cs typeface="Comfortaa"/>
              <a:sym typeface="Comfortaa"/>
            </a:endParaRPr>
          </a:p>
          <a:p>
            <a:pPr indent="-317500" lvl="0" marL="457200" rtl="0" algn="l">
              <a:spcBef>
                <a:spcPts val="1000"/>
              </a:spcBef>
              <a:spcAft>
                <a:spcPts val="0"/>
              </a:spcAft>
              <a:buClr>
                <a:schemeClr val="lt1"/>
              </a:buClr>
              <a:buSzPts val="1400"/>
              <a:buFont typeface="Comfortaa"/>
              <a:buChar char="●"/>
            </a:pPr>
            <a:r>
              <a:rPr lang="en">
                <a:solidFill>
                  <a:schemeClr val="lt1"/>
                </a:solidFill>
                <a:latin typeface="Comfortaa"/>
                <a:ea typeface="Comfortaa"/>
                <a:cs typeface="Comfortaa"/>
                <a:sym typeface="Comfortaa"/>
              </a:rPr>
              <a:t>Preliminary indicator research</a:t>
            </a:r>
            <a:endParaRPr>
              <a:solidFill>
                <a:schemeClr val="lt1"/>
              </a:solidFill>
              <a:latin typeface="Comfortaa"/>
              <a:ea typeface="Comfortaa"/>
              <a:cs typeface="Comfortaa"/>
              <a:sym typeface="Comfortaa"/>
            </a:endParaRPr>
          </a:p>
          <a:p>
            <a:pPr indent="-317500" lvl="0" marL="457200" rtl="0" algn="l">
              <a:spcBef>
                <a:spcPts val="0"/>
              </a:spcBef>
              <a:spcAft>
                <a:spcPts val="0"/>
              </a:spcAft>
              <a:buClr>
                <a:schemeClr val="lt1"/>
              </a:buClr>
              <a:buSzPts val="1400"/>
              <a:buFont typeface="Comfortaa"/>
              <a:buChar char="●"/>
            </a:pPr>
            <a:r>
              <a:rPr lang="en">
                <a:solidFill>
                  <a:schemeClr val="lt1"/>
                </a:solidFill>
                <a:latin typeface="Comfortaa"/>
                <a:ea typeface="Comfortaa"/>
                <a:cs typeface="Comfortaa"/>
                <a:sym typeface="Comfortaa"/>
              </a:rPr>
              <a:t>Community outreach</a:t>
            </a:r>
            <a:endParaRPr>
              <a:solidFill>
                <a:schemeClr val="lt1"/>
              </a:solidFill>
              <a:latin typeface="Comfortaa"/>
              <a:ea typeface="Comfortaa"/>
              <a:cs typeface="Comfortaa"/>
              <a:sym typeface="Comfortaa"/>
            </a:endParaRPr>
          </a:p>
          <a:p>
            <a:pPr indent="-317500" lvl="0" marL="457200" rtl="0" algn="l">
              <a:spcBef>
                <a:spcPts val="0"/>
              </a:spcBef>
              <a:spcAft>
                <a:spcPts val="0"/>
              </a:spcAft>
              <a:buClr>
                <a:schemeClr val="lt1"/>
              </a:buClr>
              <a:buSzPts val="1400"/>
              <a:buFont typeface="Comfortaa"/>
              <a:buChar char="●"/>
            </a:pPr>
            <a:r>
              <a:rPr lang="en">
                <a:solidFill>
                  <a:schemeClr val="lt1"/>
                </a:solidFill>
                <a:latin typeface="Comfortaa"/>
                <a:ea typeface="Comfortaa"/>
                <a:cs typeface="Comfortaa"/>
                <a:sym typeface="Comfortaa"/>
              </a:rPr>
              <a:t>Conduct expert interviews</a:t>
            </a:r>
            <a:endParaRPr>
              <a:solidFill>
                <a:schemeClr val="lt1"/>
              </a:solidFill>
              <a:latin typeface="Comfortaa"/>
              <a:ea typeface="Comfortaa"/>
              <a:cs typeface="Comfortaa"/>
              <a:sym typeface="Comfortaa"/>
            </a:endParaRPr>
          </a:p>
        </p:txBody>
      </p:sp>
      <p:sp>
        <p:nvSpPr>
          <p:cNvPr id="423" name="Google Shape;423;p63"/>
          <p:cNvSpPr/>
          <p:nvPr/>
        </p:nvSpPr>
        <p:spPr>
          <a:xfrm>
            <a:off x="3351525" y="1212025"/>
            <a:ext cx="2450700" cy="2246100"/>
          </a:xfrm>
          <a:prstGeom prst="roundRect">
            <a:avLst>
              <a:gd fmla="val 16667" name="adj"/>
            </a:avLst>
          </a:prstGeom>
          <a:solidFill>
            <a:srgbClr val="CC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u="sng">
                <a:solidFill>
                  <a:schemeClr val="lt1"/>
                </a:solidFill>
                <a:latin typeface="Comfortaa"/>
                <a:ea typeface="Comfortaa"/>
                <a:cs typeface="Comfortaa"/>
                <a:sym typeface="Comfortaa"/>
              </a:rPr>
              <a:t>Phase 2</a:t>
            </a:r>
            <a:endParaRPr b="1" u="sng">
              <a:solidFill>
                <a:schemeClr val="lt1"/>
              </a:solidFill>
              <a:latin typeface="Comfortaa"/>
              <a:ea typeface="Comfortaa"/>
              <a:cs typeface="Comfortaa"/>
              <a:sym typeface="Comfortaa"/>
            </a:endParaRPr>
          </a:p>
          <a:p>
            <a:pPr indent="-317500" lvl="0" marL="457200" rtl="0" algn="l">
              <a:spcBef>
                <a:spcPts val="1000"/>
              </a:spcBef>
              <a:spcAft>
                <a:spcPts val="0"/>
              </a:spcAft>
              <a:buClr>
                <a:schemeClr val="lt1"/>
              </a:buClr>
              <a:buSzPts val="1400"/>
              <a:buFont typeface="Comfortaa"/>
              <a:buChar char="●"/>
            </a:pPr>
            <a:r>
              <a:rPr lang="en">
                <a:solidFill>
                  <a:schemeClr val="lt1"/>
                </a:solidFill>
                <a:latin typeface="Comfortaa"/>
                <a:ea typeface="Comfortaa"/>
                <a:cs typeface="Comfortaa"/>
                <a:sym typeface="Comfortaa"/>
              </a:rPr>
              <a:t>Incorporate community input</a:t>
            </a:r>
            <a:endParaRPr>
              <a:solidFill>
                <a:schemeClr val="lt1"/>
              </a:solidFill>
              <a:latin typeface="Comfortaa"/>
              <a:ea typeface="Comfortaa"/>
              <a:cs typeface="Comfortaa"/>
              <a:sym typeface="Comfortaa"/>
            </a:endParaRPr>
          </a:p>
          <a:p>
            <a:pPr indent="-317500" lvl="0" marL="457200" rtl="0" algn="l">
              <a:spcBef>
                <a:spcPts val="0"/>
              </a:spcBef>
              <a:spcAft>
                <a:spcPts val="0"/>
              </a:spcAft>
              <a:buClr>
                <a:schemeClr val="lt1"/>
              </a:buClr>
              <a:buSzPts val="1400"/>
              <a:buFont typeface="Comfortaa"/>
              <a:buChar char="●"/>
            </a:pPr>
            <a:r>
              <a:rPr lang="en">
                <a:solidFill>
                  <a:schemeClr val="lt1"/>
                </a:solidFill>
                <a:latin typeface="Comfortaa"/>
                <a:ea typeface="Comfortaa"/>
                <a:cs typeface="Comfortaa"/>
                <a:sym typeface="Comfortaa"/>
              </a:rPr>
              <a:t>Conduct a community survey</a:t>
            </a:r>
            <a:endParaRPr>
              <a:solidFill>
                <a:schemeClr val="lt1"/>
              </a:solidFill>
              <a:latin typeface="Comfortaa"/>
              <a:ea typeface="Comfortaa"/>
              <a:cs typeface="Comfortaa"/>
              <a:sym typeface="Comfortaa"/>
            </a:endParaRPr>
          </a:p>
          <a:p>
            <a:pPr indent="-317500" lvl="0" marL="457200" rtl="0" algn="l">
              <a:spcBef>
                <a:spcPts val="0"/>
              </a:spcBef>
              <a:spcAft>
                <a:spcPts val="0"/>
              </a:spcAft>
              <a:buClr>
                <a:schemeClr val="lt1"/>
              </a:buClr>
              <a:buSzPts val="1400"/>
              <a:buFont typeface="Comfortaa"/>
              <a:buChar char="●"/>
            </a:pPr>
            <a:r>
              <a:rPr lang="en">
                <a:solidFill>
                  <a:schemeClr val="lt1"/>
                </a:solidFill>
                <a:latin typeface="Comfortaa"/>
                <a:ea typeface="Comfortaa"/>
                <a:cs typeface="Comfortaa"/>
                <a:sym typeface="Comfortaa"/>
              </a:rPr>
              <a:t>Finalize research</a:t>
            </a:r>
            <a:endParaRPr>
              <a:solidFill>
                <a:schemeClr val="lt1"/>
              </a:solidFill>
              <a:latin typeface="Comfortaa"/>
              <a:ea typeface="Comfortaa"/>
              <a:cs typeface="Comfortaa"/>
              <a:sym typeface="Comfortaa"/>
            </a:endParaRPr>
          </a:p>
        </p:txBody>
      </p:sp>
      <p:sp>
        <p:nvSpPr>
          <p:cNvPr id="424" name="Google Shape;424;p63"/>
          <p:cNvSpPr/>
          <p:nvPr/>
        </p:nvSpPr>
        <p:spPr>
          <a:xfrm>
            <a:off x="6416475" y="1212025"/>
            <a:ext cx="2450700" cy="2246100"/>
          </a:xfrm>
          <a:prstGeom prst="roundRect">
            <a:avLst>
              <a:gd fmla="val 16667" name="adj"/>
            </a:avLst>
          </a:prstGeom>
          <a:solidFill>
            <a:srgbClr val="99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u="sng">
                <a:solidFill>
                  <a:schemeClr val="lt1"/>
                </a:solidFill>
                <a:latin typeface="Comfortaa"/>
                <a:ea typeface="Comfortaa"/>
                <a:cs typeface="Comfortaa"/>
                <a:sym typeface="Comfortaa"/>
              </a:rPr>
              <a:t>Phase 3</a:t>
            </a:r>
            <a:endParaRPr b="1" u="sng">
              <a:solidFill>
                <a:schemeClr val="lt1"/>
              </a:solidFill>
              <a:latin typeface="Comfortaa"/>
              <a:ea typeface="Comfortaa"/>
              <a:cs typeface="Comfortaa"/>
              <a:sym typeface="Comfortaa"/>
            </a:endParaRPr>
          </a:p>
          <a:p>
            <a:pPr indent="-311150" lvl="0" marL="457200" rtl="0" algn="l">
              <a:spcBef>
                <a:spcPts val="1000"/>
              </a:spcBef>
              <a:spcAft>
                <a:spcPts val="0"/>
              </a:spcAft>
              <a:buClr>
                <a:schemeClr val="lt1"/>
              </a:buClr>
              <a:buSzPts val="1300"/>
              <a:buFont typeface="Comfortaa"/>
              <a:buChar char="●"/>
            </a:pPr>
            <a:r>
              <a:rPr lang="en" sz="1300">
                <a:solidFill>
                  <a:schemeClr val="lt1"/>
                </a:solidFill>
                <a:latin typeface="Comfortaa"/>
                <a:ea typeface="Comfortaa"/>
                <a:cs typeface="Comfortaa"/>
                <a:sym typeface="Comfortaa"/>
              </a:rPr>
              <a:t>More community outreach &amp; surveys!</a:t>
            </a:r>
            <a:endParaRPr sz="1300">
              <a:solidFill>
                <a:schemeClr val="lt1"/>
              </a:solidFill>
              <a:latin typeface="Comfortaa"/>
              <a:ea typeface="Comfortaa"/>
              <a:cs typeface="Comfortaa"/>
              <a:sym typeface="Comfortaa"/>
            </a:endParaRPr>
          </a:p>
          <a:p>
            <a:pPr indent="-311150" lvl="0" marL="457200" rtl="0" algn="l">
              <a:spcBef>
                <a:spcPts val="0"/>
              </a:spcBef>
              <a:spcAft>
                <a:spcPts val="0"/>
              </a:spcAft>
              <a:buClr>
                <a:schemeClr val="lt1"/>
              </a:buClr>
              <a:buSzPts val="1300"/>
              <a:buFont typeface="Comfortaa"/>
              <a:buChar char="●"/>
            </a:pPr>
            <a:r>
              <a:rPr lang="en" sz="1300">
                <a:solidFill>
                  <a:schemeClr val="lt1"/>
                </a:solidFill>
                <a:latin typeface="Comfortaa"/>
                <a:ea typeface="Comfortaa"/>
                <a:cs typeface="Comfortaa"/>
                <a:sym typeface="Comfortaa"/>
              </a:rPr>
              <a:t>Prepare recommendations</a:t>
            </a:r>
            <a:endParaRPr sz="1300">
              <a:solidFill>
                <a:schemeClr val="lt1"/>
              </a:solidFill>
              <a:latin typeface="Comfortaa"/>
              <a:ea typeface="Comfortaa"/>
              <a:cs typeface="Comfortaa"/>
              <a:sym typeface="Comfortaa"/>
            </a:endParaRPr>
          </a:p>
          <a:p>
            <a:pPr indent="-311150" lvl="0" marL="457200" rtl="0" algn="l">
              <a:spcBef>
                <a:spcPts val="0"/>
              </a:spcBef>
              <a:spcAft>
                <a:spcPts val="0"/>
              </a:spcAft>
              <a:buClr>
                <a:schemeClr val="lt1"/>
              </a:buClr>
              <a:buSzPts val="1300"/>
              <a:buFont typeface="Comfortaa"/>
              <a:buChar char="●"/>
            </a:pPr>
            <a:r>
              <a:rPr lang="en" sz="1300">
                <a:solidFill>
                  <a:schemeClr val="lt1"/>
                </a:solidFill>
                <a:latin typeface="Comfortaa"/>
                <a:ea typeface="Comfortaa"/>
                <a:cs typeface="Comfortaa"/>
                <a:sym typeface="Comfortaa"/>
              </a:rPr>
              <a:t>Finalize and edit plan</a:t>
            </a:r>
            <a:endParaRPr sz="1300">
              <a:solidFill>
                <a:schemeClr val="lt1"/>
              </a:solidFill>
              <a:latin typeface="Comfortaa"/>
              <a:ea typeface="Comfortaa"/>
              <a:cs typeface="Comfortaa"/>
              <a:sym typeface="Comfortaa"/>
            </a:endParaRPr>
          </a:p>
        </p:txBody>
      </p:sp>
      <p:sp>
        <p:nvSpPr>
          <p:cNvPr id="425" name="Google Shape;425;p63"/>
          <p:cNvSpPr/>
          <p:nvPr/>
        </p:nvSpPr>
        <p:spPr>
          <a:xfrm>
            <a:off x="2810388" y="2180500"/>
            <a:ext cx="410700" cy="402000"/>
          </a:xfrm>
          <a:prstGeom prst="chevron">
            <a:avLst>
              <a:gd fmla="val 50000" name="adj"/>
            </a:avLst>
          </a:prstGeom>
          <a:solidFill>
            <a:srgbClr val="99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26" name="Google Shape;426;p63"/>
          <p:cNvSpPr/>
          <p:nvPr/>
        </p:nvSpPr>
        <p:spPr>
          <a:xfrm>
            <a:off x="5875350" y="2189575"/>
            <a:ext cx="410700" cy="402000"/>
          </a:xfrm>
          <a:prstGeom prst="chevron">
            <a:avLst>
              <a:gd fmla="val 50000" name="adj"/>
            </a:avLst>
          </a:prstGeom>
          <a:solidFill>
            <a:srgbClr val="98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27" name="Google Shape;427;p63"/>
          <p:cNvSpPr txBox="1"/>
          <p:nvPr/>
        </p:nvSpPr>
        <p:spPr>
          <a:xfrm>
            <a:off x="300900" y="3915500"/>
            <a:ext cx="2393400" cy="80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Comfortaa"/>
                <a:ea typeface="Comfortaa"/>
                <a:cs typeface="Comfortaa"/>
                <a:sym typeface="Comfortaa"/>
              </a:rPr>
              <a:t>Fall Semester</a:t>
            </a:r>
            <a:endParaRPr>
              <a:solidFill>
                <a:schemeClr val="lt1"/>
              </a:solidFill>
              <a:latin typeface="Comfortaa"/>
              <a:ea typeface="Comfortaa"/>
              <a:cs typeface="Comfortaa"/>
              <a:sym typeface="Comfortaa"/>
            </a:endParaRPr>
          </a:p>
          <a:p>
            <a:pPr indent="0" lvl="0" marL="0" rtl="0" algn="ctr">
              <a:spcBef>
                <a:spcPts val="0"/>
              </a:spcBef>
              <a:spcAft>
                <a:spcPts val="0"/>
              </a:spcAft>
              <a:buNone/>
            </a:pPr>
            <a:r>
              <a:rPr lang="en">
                <a:solidFill>
                  <a:schemeClr val="lt1"/>
                </a:solidFill>
                <a:latin typeface="Comfortaa"/>
                <a:ea typeface="Comfortaa"/>
                <a:cs typeface="Comfortaa"/>
                <a:sym typeface="Comfortaa"/>
              </a:rPr>
              <a:t>(August - Mid September)</a:t>
            </a:r>
            <a:endParaRPr>
              <a:solidFill>
                <a:schemeClr val="lt1"/>
              </a:solidFill>
              <a:latin typeface="Comfortaa"/>
              <a:ea typeface="Comfortaa"/>
              <a:cs typeface="Comfortaa"/>
              <a:sym typeface="Comfortaa"/>
            </a:endParaRPr>
          </a:p>
        </p:txBody>
      </p:sp>
      <p:sp>
        <p:nvSpPr>
          <p:cNvPr id="428" name="Google Shape;428;p63"/>
          <p:cNvSpPr txBox="1"/>
          <p:nvPr/>
        </p:nvSpPr>
        <p:spPr>
          <a:xfrm>
            <a:off x="3481950" y="3915500"/>
            <a:ext cx="2393400" cy="80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Comfortaa"/>
                <a:ea typeface="Comfortaa"/>
                <a:cs typeface="Comfortaa"/>
                <a:sym typeface="Comfortaa"/>
              </a:rPr>
              <a:t>Fall Semester</a:t>
            </a:r>
            <a:endParaRPr>
              <a:solidFill>
                <a:schemeClr val="lt1"/>
              </a:solidFill>
              <a:latin typeface="Comfortaa"/>
              <a:ea typeface="Comfortaa"/>
              <a:cs typeface="Comfortaa"/>
              <a:sym typeface="Comfortaa"/>
            </a:endParaRPr>
          </a:p>
          <a:p>
            <a:pPr indent="0" lvl="0" marL="0" rtl="0" algn="ctr">
              <a:spcBef>
                <a:spcPts val="0"/>
              </a:spcBef>
              <a:spcAft>
                <a:spcPts val="0"/>
              </a:spcAft>
              <a:buNone/>
            </a:pPr>
            <a:r>
              <a:rPr lang="en">
                <a:solidFill>
                  <a:schemeClr val="lt1"/>
                </a:solidFill>
                <a:latin typeface="Comfortaa"/>
                <a:ea typeface="Comfortaa"/>
                <a:cs typeface="Comfortaa"/>
                <a:sym typeface="Comfortaa"/>
              </a:rPr>
              <a:t>(Mid September - December)</a:t>
            </a:r>
            <a:endParaRPr>
              <a:solidFill>
                <a:schemeClr val="lt1"/>
              </a:solidFill>
              <a:latin typeface="Comfortaa"/>
              <a:ea typeface="Comfortaa"/>
              <a:cs typeface="Comfortaa"/>
              <a:sym typeface="Comfortaa"/>
            </a:endParaRPr>
          </a:p>
        </p:txBody>
      </p:sp>
      <p:sp>
        <p:nvSpPr>
          <p:cNvPr id="429" name="Google Shape;429;p63"/>
          <p:cNvSpPr txBox="1"/>
          <p:nvPr/>
        </p:nvSpPr>
        <p:spPr>
          <a:xfrm>
            <a:off x="6459450" y="3915500"/>
            <a:ext cx="2393400" cy="805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Comfortaa"/>
                <a:ea typeface="Comfortaa"/>
                <a:cs typeface="Comfortaa"/>
                <a:sym typeface="Comfortaa"/>
              </a:rPr>
              <a:t>Spring Semester</a:t>
            </a:r>
            <a:endParaRPr>
              <a:solidFill>
                <a:schemeClr val="lt1"/>
              </a:solidFill>
              <a:latin typeface="Comfortaa"/>
              <a:ea typeface="Comfortaa"/>
              <a:cs typeface="Comfortaa"/>
              <a:sym typeface="Comfortaa"/>
            </a:endParaRPr>
          </a:p>
          <a:p>
            <a:pPr indent="0" lvl="0" marL="0" rtl="0" algn="ctr">
              <a:spcBef>
                <a:spcPts val="0"/>
              </a:spcBef>
              <a:spcAft>
                <a:spcPts val="0"/>
              </a:spcAft>
              <a:buNone/>
            </a:pPr>
            <a:r>
              <a:rPr lang="en">
                <a:solidFill>
                  <a:schemeClr val="lt1"/>
                </a:solidFill>
                <a:latin typeface="Comfortaa"/>
                <a:ea typeface="Comfortaa"/>
                <a:cs typeface="Comfortaa"/>
                <a:sym typeface="Comfortaa"/>
              </a:rPr>
              <a:t>(Mid January - May)</a:t>
            </a:r>
            <a:endParaRPr>
              <a:solidFill>
                <a:schemeClr val="lt1"/>
              </a:solidFill>
              <a:latin typeface="Comfortaa"/>
              <a:ea typeface="Comfortaa"/>
              <a:cs typeface="Comfortaa"/>
              <a:sym typeface="Comforta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3937"/>
        </a:solidFill>
      </p:bgPr>
    </p:bg>
    <p:spTree>
      <p:nvGrpSpPr>
        <p:cNvPr id="433" name="Shape 433"/>
        <p:cNvGrpSpPr/>
        <p:nvPr/>
      </p:nvGrpSpPr>
      <p:grpSpPr>
        <a:xfrm>
          <a:off x="0" y="0"/>
          <a:ext cx="0" cy="0"/>
          <a:chOff x="0" y="0"/>
          <a:chExt cx="0" cy="0"/>
        </a:xfrm>
      </p:grpSpPr>
      <p:pic>
        <p:nvPicPr>
          <p:cNvPr id="434" name="Google Shape;434;p64" title="—Pngtree—black and white diagonal stripe_23160162.png"/>
          <p:cNvPicPr preferRelativeResize="0"/>
          <p:nvPr/>
        </p:nvPicPr>
        <p:blipFill rotWithShape="1">
          <a:blip r:embed="rId3">
            <a:alphaModFix amt="6000"/>
          </a:blip>
          <a:srcRect b="0" l="0" r="45699" t="0"/>
          <a:stretch/>
        </p:blipFill>
        <p:spPr>
          <a:xfrm rot="10800000">
            <a:off x="4807950" y="-37775"/>
            <a:ext cx="4378500" cy="5807700"/>
          </a:xfrm>
          <a:prstGeom prst="rtTriangle">
            <a:avLst/>
          </a:prstGeom>
          <a:noFill/>
          <a:ln>
            <a:noFill/>
          </a:ln>
          <a:effectLst>
            <a:outerShdw blurRad="57150" rotWithShape="0" algn="bl">
              <a:schemeClr val="lt1"/>
            </a:outerShdw>
          </a:effectLst>
        </p:spPr>
      </p:pic>
      <p:sp>
        <p:nvSpPr>
          <p:cNvPr id="435" name="Google Shape;435;p64"/>
          <p:cNvSpPr txBox="1"/>
          <p:nvPr/>
        </p:nvSpPr>
        <p:spPr>
          <a:xfrm>
            <a:off x="254850" y="270075"/>
            <a:ext cx="47718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700">
              <a:solidFill>
                <a:schemeClr val="lt1"/>
              </a:solidFill>
              <a:latin typeface="Roboto Serif ExtraBold"/>
              <a:ea typeface="Roboto Serif ExtraBold"/>
              <a:cs typeface="Roboto Serif ExtraBold"/>
              <a:sym typeface="Roboto Serif ExtraBold"/>
            </a:endParaRPr>
          </a:p>
        </p:txBody>
      </p:sp>
      <p:sp>
        <p:nvSpPr>
          <p:cNvPr id="436" name="Google Shape;436;p64"/>
          <p:cNvSpPr txBox="1"/>
          <p:nvPr/>
        </p:nvSpPr>
        <p:spPr>
          <a:xfrm>
            <a:off x="381975" y="119100"/>
            <a:ext cx="47718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Roboto Serif ExtraBold"/>
                <a:ea typeface="Roboto Serif ExtraBold"/>
                <a:cs typeface="Roboto Serif ExtraBold"/>
                <a:sym typeface="Roboto Serif ExtraBold"/>
              </a:rPr>
              <a:t>Partnering With You </a:t>
            </a:r>
            <a:endParaRPr sz="3000">
              <a:solidFill>
                <a:schemeClr val="lt1"/>
              </a:solidFill>
              <a:latin typeface="Roboto Serif ExtraBold"/>
              <a:ea typeface="Roboto Serif ExtraBold"/>
              <a:cs typeface="Roboto Serif ExtraBold"/>
              <a:sym typeface="Roboto Serif ExtraBold"/>
            </a:endParaRPr>
          </a:p>
        </p:txBody>
      </p:sp>
      <p:sp>
        <p:nvSpPr>
          <p:cNvPr id="437" name="Google Shape;437;p64"/>
          <p:cNvSpPr txBox="1"/>
          <p:nvPr/>
        </p:nvSpPr>
        <p:spPr>
          <a:xfrm>
            <a:off x="470700" y="795175"/>
            <a:ext cx="8202600" cy="410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800">
                <a:solidFill>
                  <a:schemeClr val="lt1"/>
                </a:solidFill>
                <a:latin typeface="Comfortaa"/>
                <a:ea typeface="Comfortaa"/>
                <a:cs typeface="Comfortaa"/>
                <a:sym typeface="Comfortaa"/>
              </a:rPr>
              <a:t>We want to hear from you!</a:t>
            </a:r>
            <a:endParaRPr b="1" sz="1800">
              <a:solidFill>
                <a:schemeClr val="lt1"/>
              </a:solidFill>
              <a:latin typeface="Comfortaa"/>
              <a:ea typeface="Comfortaa"/>
              <a:cs typeface="Comfortaa"/>
              <a:sym typeface="Comfortaa"/>
            </a:endParaRPr>
          </a:p>
          <a:p>
            <a:pPr indent="-342900" lvl="0" marL="457200" rtl="0" algn="l">
              <a:lnSpc>
                <a:spcPct val="115000"/>
              </a:lnSpc>
              <a:spcBef>
                <a:spcPts val="1200"/>
              </a:spcBef>
              <a:spcAft>
                <a:spcPts val="0"/>
              </a:spcAft>
              <a:buClr>
                <a:schemeClr val="lt1"/>
              </a:buClr>
              <a:buSzPts val="1800"/>
              <a:buChar char="✧"/>
            </a:pPr>
            <a:r>
              <a:rPr b="1" lang="en" sz="1800">
                <a:solidFill>
                  <a:schemeClr val="lt1"/>
                </a:solidFill>
                <a:latin typeface="Comfortaa"/>
                <a:ea typeface="Comfortaa"/>
                <a:cs typeface="Comfortaa"/>
                <a:sym typeface="Comfortaa"/>
              </a:rPr>
              <a:t>Goal:</a:t>
            </a:r>
            <a:r>
              <a:rPr lang="en" sz="1800">
                <a:solidFill>
                  <a:schemeClr val="lt1"/>
                </a:solidFill>
                <a:latin typeface="Comfortaa"/>
                <a:ea typeface="Comfortaa"/>
                <a:cs typeface="Comfortaa"/>
                <a:sym typeface="Comfortaa"/>
              </a:rPr>
              <a:t> A collaborative and participatory planning process</a:t>
            </a:r>
            <a:endParaRPr sz="1800">
              <a:solidFill>
                <a:schemeClr val="lt1"/>
              </a:solidFill>
              <a:latin typeface="Comfortaa"/>
              <a:ea typeface="Comfortaa"/>
              <a:cs typeface="Comfortaa"/>
              <a:sym typeface="Comfortaa"/>
            </a:endParaRPr>
          </a:p>
          <a:p>
            <a:pPr indent="-342900" lvl="0" marL="457200" rtl="0" algn="l">
              <a:lnSpc>
                <a:spcPct val="115000"/>
              </a:lnSpc>
              <a:spcBef>
                <a:spcPts val="1000"/>
              </a:spcBef>
              <a:spcAft>
                <a:spcPts val="0"/>
              </a:spcAft>
              <a:buClr>
                <a:schemeClr val="lt1"/>
              </a:buClr>
              <a:buSzPts val="1800"/>
              <a:buFont typeface="Comfortaa"/>
              <a:buChar char="✧"/>
            </a:pPr>
            <a:r>
              <a:rPr lang="en" sz="1800">
                <a:solidFill>
                  <a:schemeClr val="lt1"/>
                </a:solidFill>
                <a:latin typeface="Comfortaa"/>
                <a:ea typeface="Comfortaa"/>
                <a:cs typeface="Comfortaa"/>
                <a:sym typeface="Comfortaa"/>
              </a:rPr>
              <a:t>A community plan is only as good as its residential involvement</a:t>
            </a:r>
            <a:endParaRPr sz="1800">
              <a:solidFill>
                <a:schemeClr val="lt1"/>
              </a:solidFill>
              <a:latin typeface="Comfortaa"/>
              <a:ea typeface="Comfortaa"/>
              <a:cs typeface="Comfortaa"/>
              <a:sym typeface="Comfortaa"/>
            </a:endParaRPr>
          </a:p>
          <a:p>
            <a:pPr indent="-342900" lvl="0" marL="457200" rtl="0" algn="l">
              <a:lnSpc>
                <a:spcPct val="115000"/>
              </a:lnSpc>
              <a:spcBef>
                <a:spcPts val="1000"/>
              </a:spcBef>
              <a:spcAft>
                <a:spcPts val="0"/>
              </a:spcAft>
              <a:buClr>
                <a:schemeClr val="lt1"/>
              </a:buClr>
              <a:buSzPts val="1800"/>
              <a:buFont typeface="Comfortaa"/>
              <a:buChar char="✧"/>
            </a:pPr>
            <a:r>
              <a:rPr lang="en" sz="1800">
                <a:solidFill>
                  <a:schemeClr val="lt1"/>
                </a:solidFill>
                <a:latin typeface="Comfortaa"/>
                <a:ea typeface="Comfortaa"/>
                <a:cs typeface="Comfortaa"/>
                <a:sym typeface="Comfortaa"/>
              </a:rPr>
              <a:t>O</a:t>
            </a:r>
            <a:r>
              <a:rPr lang="en" sz="1800">
                <a:solidFill>
                  <a:schemeClr val="lt1"/>
                </a:solidFill>
                <a:latin typeface="Comfortaa"/>
                <a:ea typeface="Comfortaa"/>
                <a:cs typeface="Comfortaa"/>
                <a:sym typeface="Comfortaa"/>
              </a:rPr>
              <a:t>ur expertise is limited to our lived experiences</a:t>
            </a:r>
            <a:endParaRPr sz="1800">
              <a:solidFill>
                <a:schemeClr val="lt1"/>
              </a:solidFill>
              <a:latin typeface="Comfortaa"/>
              <a:ea typeface="Comfortaa"/>
              <a:cs typeface="Comfortaa"/>
              <a:sym typeface="Comfortaa"/>
            </a:endParaRPr>
          </a:p>
          <a:p>
            <a:pPr indent="-342900" lvl="0" marL="457200" rtl="0" algn="l">
              <a:lnSpc>
                <a:spcPct val="115000"/>
              </a:lnSpc>
              <a:spcBef>
                <a:spcPts val="1000"/>
              </a:spcBef>
              <a:spcAft>
                <a:spcPts val="0"/>
              </a:spcAft>
              <a:buClr>
                <a:schemeClr val="lt1"/>
              </a:buClr>
              <a:buSzPts val="1800"/>
              <a:buFont typeface="Comfortaa"/>
              <a:buChar char="✧"/>
            </a:pPr>
            <a:r>
              <a:rPr lang="en" sz="1800">
                <a:solidFill>
                  <a:schemeClr val="lt1"/>
                </a:solidFill>
                <a:latin typeface="Comfortaa"/>
                <a:ea typeface="Comfortaa"/>
                <a:cs typeface="Comfortaa"/>
                <a:sym typeface="Comfortaa"/>
              </a:rPr>
              <a:t>How to get involved:</a:t>
            </a:r>
            <a:endParaRPr sz="1600">
              <a:solidFill>
                <a:schemeClr val="lt1"/>
              </a:solidFill>
              <a:latin typeface="Comfortaa"/>
              <a:ea typeface="Comfortaa"/>
              <a:cs typeface="Comfortaa"/>
              <a:sym typeface="Comfortaa"/>
            </a:endParaRPr>
          </a:p>
          <a:p>
            <a:pPr indent="-330200" lvl="1" marL="914400" rtl="0" algn="l">
              <a:lnSpc>
                <a:spcPct val="115000"/>
              </a:lnSpc>
              <a:spcBef>
                <a:spcPts val="1000"/>
              </a:spcBef>
              <a:spcAft>
                <a:spcPts val="0"/>
              </a:spcAft>
              <a:buClr>
                <a:schemeClr val="lt1"/>
              </a:buClr>
              <a:buSzPts val="1600"/>
              <a:buFont typeface="Comfortaa"/>
              <a:buChar char="●"/>
            </a:pPr>
            <a:r>
              <a:rPr lang="en" sz="1600">
                <a:solidFill>
                  <a:schemeClr val="lt1"/>
                </a:solidFill>
                <a:latin typeface="Comfortaa"/>
                <a:ea typeface="Comfortaa"/>
                <a:cs typeface="Comfortaa"/>
                <a:sym typeface="Comfortaa"/>
              </a:rPr>
              <a:t>Attend outreach events</a:t>
            </a:r>
            <a:endParaRPr sz="1600">
              <a:solidFill>
                <a:schemeClr val="lt1"/>
              </a:solidFill>
              <a:latin typeface="Comfortaa"/>
              <a:ea typeface="Comfortaa"/>
              <a:cs typeface="Comfortaa"/>
              <a:sym typeface="Comfortaa"/>
            </a:endParaRPr>
          </a:p>
          <a:p>
            <a:pPr indent="-330200" lvl="1" marL="914400" rtl="0" algn="l">
              <a:lnSpc>
                <a:spcPct val="115000"/>
              </a:lnSpc>
              <a:spcBef>
                <a:spcPts val="0"/>
              </a:spcBef>
              <a:spcAft>
                <a:spcPts val="0"/>
              </a:spcAft>
              <a:buClr>
                <a:schemeClr val="lt1"/>
              </a:buClr>
              <a:buSzPts val="1600"/>
              <a:buFont typeface="Comfortaa"/>
              <a:buChar char="●"/>
            </a:pPr>
            <a:r>
              <a:rPr lang="en" sz="1600">
                <a:solidFill>
                  <a:schemeClr val="lt1"/>
                </a:solidFill>
                <a:latin typeface="Comfortaa"/>
                <a:ea typeface="Comfortaa"/>
                <a:cs typeface="Comfortaa"/>
                <a:sym typeface="Comfortaa"/>
              </a:rPr>
              <a:t>Survey participation</a:t>
            </a:r>
            <a:endParaRPr sz="1600">
              <a:solidFill>
                <a:schemeClr val="lt1"/>
              </a:solidFill>
              <a:latin typeface="Comfortaa"/>
              <a:ea typeface="Comfortaa"/>
              <a:cs typeface="Comfortaa"/>
              <a:sym typeface="Comfortaa"/>
            </a:endParaRPr>
          </a:p>
          <a:p>
            <a:pPr indent="-330200" lvl="1" marL="914400" rtl="0" algn="l">
              <a:lnSpc>
                <a:spcPct val="115000"/>
              </a:lnSpc>
              <a:spcBef>
                <a:spcPts val="0"/>
              </a:spcBef>
              <a:spcAft>
                <a:spcPts val="0"/>
              </a:spcAft>
              <a:buClr>
                <a:schemeClr val="lt1"/>
              </a:buClr>
              <a:buSzPts val="1600"/>
              <a:buFont typeface="Comfortaa"/>
              <a:buChar char="●"/>
            </a:pPr>
            <a:r>
              <a:rPr lang="en" sz="1600">
                <a:solidFill>
                  <a:schemeClr val="lt1"/>
                </a:solidFill>
                <a:latin typeface="Comfortaa"/>
                <a:ea typeface="Comfortaa"/>
                <a:cs typeface="Comfortaa"/>
                <a:sym typeface="Comfortaa"/>
              </a:rPr>
              <a:t>Community contacts</a:t>
            </a:r>
            <a:endParaRPr sz="1600">
              <a:solidFill>
                <a:schemeClr val="lt1"/>
              </a:solidFill>
              <a:latin typeface="Comfortaa"/>
              <a:ea typeface="Comfortaa"/>
              <a:cs typeface="Comfortaa"/>
              <a:sym typeface="Comfortaa"/>
            </a:endParaRPr>
          </a:p>
          <a:p>
            <a:pPr indent="-330200" lvl="1" marL="914400" rtl="0" algn="l">
              <a:lnSpc>
                <a:spcPct val="115000"/>
              </a:lnSpc>
              <a:spcBef>
                <a:spcPts val="0"/>
              </a:spcBef>
              <a:spcAft>
                <a:spcPts val="0"/>
              </a:spcAft>
              <a:buClr>
                <a:schemeClr val="lt1"/>
              </a:buClr>
              <a:buSzPts val="1600"/>
              <a:buFont typeface="Comfortaa"/>
              <a:buChar char="●"/>
            </a:pPr>
            <a:r>
              <a:rPr lang="en" sz="1600">
                <a:solidFill>
                  <a:schemeClr val="lt1"/>
                </a:solidFill>
                <a:latin typeface="Comfortaa"/>
                <a:ea typeface="Comfortaa"/>
                <a:cs typeface="Comfortaa"/>
                <a:sym typeface="Comfortaa"/>
              </a:rPr>
              <a:t>Active VNNC involvement</a:t>
            </a:r>
            <a:endParaRPr sz="1600">
              <a:solidFill>
                <a:schemeClr val="lt1"/>
              </a:solidFill>
              <a:latin typeface="Comfortaa"/>
              <a:ea typeface="Comfortaa"/>
              <a:cs typeface="Comfortaa"/>
              <a:sym typeface="Comfortaa"/>
            </a:endParaRPr>
          </a:p>
          <a:p>
            <a:pPr indent="-330200" lvl="1" marL="914400" rtl="0" algn="l">
              <a:lnSpc>
                <a:spcPct val="115000"/>
              </a:lnSpc>
              <a:spcBef>
                <a:spcPts val="0"/>
              </a:spcBef>
              <a:spcAft>
                <a:spcPts val="0"/>
              </a:spcAft>
              <a:buClr>
                <a:schemeClr val="lt1"/>
              </a:buClr>
              <a:buSzPts val="1600"/>
              <a:buFont typeface="Comfortaa"/>
              <a:buChar char="●"/>
            </a:pPr>
            <a:r>
              <a:rPr lang="en" sz="1600">
                <a:solidFill>
                  <a:schemeClr val="lt1"/>
                </a:solidFill>
                <a:latin typeface="Comfortaa"/>
                <a:ea typeface="Comfortaa"/>
                <a:cs typeface="Comfortaa"/>
                <a:sym typeface="Comfortaa"/>
              </a:rPr>
              <a:t>Provide feedback on project progression</a:t>
            </a:r>
            <a:endParaRPr sz="1600">
              <a:solidFill>
                <a:schemeClr val="lt1"/>
              </a:solidFill>
              <a:latin typeface="Comfortaa"/>
              <a:ea typeface="Comfortaa"/>
              <a:cs typeface="Comfortaa"/>
              <a:sym typeface="Comfortaa"/>
            </a:endParaRPr>
          </a:p>
          <a:p>
            <a:pPr indent="-330200" lvl="1" marL="914400" rtl="0" algn="l">
              <a:lnSpc>
                <a:spcPct val="115000"/>
              </a:lnSpc>
              <a:spcBef>
                <a:spcPts val="0"/>
              </a:spcBef>
              <a:spcAft>
                <a:spcPts val="0"/>
              </a:spcAft>
              <a:buClr>
                <a:schemeClr val="lt1"/>
              </a:buClr>
              <a:buSzPts val="1600"/>
              <a:buFont typeface="Comfortaa"/>
              <a:buChar char="●"/>
            </a:pPr>
            <a:r>
              <a:rPr lang="en" sz="1600">
                <a:solidFill>
                  <a:schemeClr val="lt1"/>
                </a:solidFill>
                <a:latin typeface="Comfortaa"/>
                <a:ea typeface="Comfortaa"/>
                <a:cs typeface="Comfortaa"/>
                <a:sym typeface="Comfortaa"/>
              </a:rPr>
              <a:t>Stay in contact with us!</a:t>
            </a:r>
            <a:endParaRPr sz="1800">
              <a:solidFill>
                <a:schemeClr val="lt1"/>
              </a:solidFill>
              <a:latin typeface="Comfortaa"/>
              <a:ea typeface="Comfortaa"/>
              <a:cs typeface="Comfortaa"/>
              <a:sym typeface="Comforta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AA7E"/>
        </a:solidFill>
      </p:bgPr>
    </p:bg>
    <p:spTree>
      <p:nvGrpSpPr>
        <p:cNvPr id="441" name="Shape 441"/>
        <p:cNvGrpSpPr/>
        <p:nvPr/>
      </p:nvGrpSpPr>
      <p:grpSpPr>
        <a:xfrm>
          <a:off x="0" y="0"/>
          <a:ext cx="0" cy="0"/>
          <a:chOff x="0" y="0"/>
          <a:chExt cx="0" cy="0"/>
        </a:xfrm>
      </p:grpSpPr>
      <p:pic>
        <p:nvPicPr>
          <p:cNvPr id="442" name="Google Shape;442;p65" title="—Pngtree—black and white diagonal stripe_23160162.png"/>
          <p:cNvPicPr preferRelativeResize="0"/>
          <p:nvPr/>
        </p:nvPicPr>
        <p:blipFill>
          <a:blip r:embed="rId3">
            <a:alphaModFix amt="18000"/>
          </a:blip>
          <a:stretch>
            <a:fillRect/>
          </a:stretch>
        </p:blipFill>
        <p:spPr>
          <a:xfrm flipH="1" rot="10800000">
            <a:off x="0" y="0"/>
            <a:ext cx="5868300" cy="3698700"/>
          </a:xfrm>
          <a:prstGeom prst="rtTriangle">
            <a:avLst/>
          </a:prstGeom>
          <a:noFill/>
          <a:ln>
            <a:noFill/>
          </a:ln>
        </p:spPr>
      </p:pic>
      <p:sp>
        <p:nvSpPr>
          <p:cNvPr id="443" name="Google Shape;443;p65"/>
          <p:cNvSpPr txBox="1"/>
          <p:nvPr/>
        </p:nvSpPr>
        <p:spPr>
          <a:xfrm>
            <a:off x="2126225" y="803025"/>
            <a:ext cx="5462400" cy="194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900">
              <a:solidFill>
                <a:schemeClr val="lt1"/>
              </a:solidFill>
              <a:latin typeface="Comfortaa"/>
              <a:ea typeface="Comfortaa"/>
              <a:cs typeface="Comfortaa"/>
              <a:sym typeface="Comfortaa"/>
            </a:endParaRPr>
          </a:p>
        </p:txBody>
      </p:sp>
      <p:sp>
        <p:nvSpPr>
          <p:cNvPr id="444" name="Google Shape;444;p65"/>
          <p:cNvSpPr txBox="1"/>
          <p:nvPr/>
        </p:nvSpPr>
        <p:spPr>
          <a:xfrm>
            <a:off x="425625" y="278675"/>
            <a:ext cx="4771800" cy="40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chemeClr val="lt1"/>
                </a:solidFill>
                <a:latin typeface="Roboto Serif ExtraBold"/>
                <a:ea typeface="Roboto Serif ExtraBold"/>
                <a:cs typeface="Roboto Serif ExtraBold"/>
                <a:sym typeface="Roboto Serif ExtraBold"/>
              </a:rPr>
              <a:t>Contact Information</a:t>
            </a:r>
            <a:endParaRPr sz="3000">
              <a:solidFill>
                <a:schemeClr val="lt1"/>
              </a:solidFill>
              <a:latin typeface="Roboto Serif ExtraBold"/>
              <a:ea typeface="Roboto Serif ExtraBold"/>
              <a:cs typeface="Roboto Serif ExtraBold"/>
              <a:sym typeface="Roboto Serif ExtraBold"/>
            </a:endParaRPr>
          </a:p>
        </p:txBody>
      </p:sp>
      <p:sp>
        <p:nvSpPr>
          <p:cNvPr id="445" name="Google Shape;445;p65"/>
          <p:cNvSpPr txBox="1"/>
          <p:nvPr/>
        </p:nvSpPr>
        <p:spPr>
          <a:xfrm>
            <a:off x="425625" y="996900"/>
            <a:ext cx="6376800" cy="3959700"/>
          </a:xfrm>
          <a:prstGeom prst="rect">
            <a:avLst/>
          </a:prstGeom>
          <a:noFill/>
          <a:ln>
            <a:noFill/>
          </a:ln>
        </p:spPr>
        <p:txBody>
          <a:bodyPr anchorCtr="0" anchor="t" bIns="91425" lIns="91425" spcFirstLastPara="1" rIns="91425" wrap="square" tIns="91425">
            <a:noAutofit/>
          </a:bodyPr>
          <a:lstStyle/>
          <a:p>
            <a:pPr indent="0" lvl="0" marL="457200" rtl="0" algn="l">
              <a:lnSpc>
                <a:spcPct val="95000"/>
              </a:lnSpc>
              <a:spcBef>
                <a:spcPts val="0"/>
              </a:spcBef>
              <a:spcAft>
                <a:spcPts val="0"/>
              </a:spcAft>
              <a:buNone/>
            </a:pPr>
            <a:r>
              <a:rPr b="1" lang="en" sz="1900">
                <a:solidFill>
                  <a:schemeClr val="lt2"/>
                </a:solidFill>
                <a:latin typeface="Comfortaa"/>
                <a:ea typeface="Comfortaa"/>
                <a:cs typeface="Comfortaa"/>
                <a:sym typeface="Comfortaa"/>
              </a:rPr>
              <a:t>General Questions</a:t>
            </a:r>
            <a:endParaRPr b="1" sz="1900">
              <a:solidFill>
                <a:schemeClr val="lt2"/>
              </a:solidFill>
              <a:latin typeface="Comfortaa"/>
              <a:ea typeface="Comfortaa"/>
              <a:cs typeface="Comfortaa"/>
              <a:sym typeface="Comfortaa"/>
            </a:endParaRPr>
          </a:p>
          <a:p>
            <a:pPr indent="-349250" lvl="1" marL="914400" rtl="0" algn="l">
              <a:lnSpc>
                <a:spcPct val="95000"/>
              </a:lnSpc>
              <a:spcBef>
                <a:spcPts val="1200"/>
              </a:spcBef>
              <a:spcAft>
                <a:spcPts val="0"/>
              </a:spcAft>
              <a:buClr>
                <a:schemeClr val="lt2"/>
              </a:buClr>
              <a:buSzPts val="1900"/>
              <a:buFont typeface="Comfortaa"/>
              <a:buChar char="✧"/>
            </a:pPr>
            <a:r>
              <a:rPr b="1" lang="en" sz="1900">
                <a:solidFill>
                  <a:schemeClr val="lt2"/>
                </a:solidFill>
                <a:latin typeface="Comfortaa"/>
                <a:ea typeface="Comfortaa"/>
                <a:cs typeface="Comfortaa"/>
                <a:sym typeface="Comfortaa"/>
              </a:rPr>
              <a:t> </a:t>
            </a:r>
            <a:r>
              <a:rPr b="1" lang="en" sz="1900" u="sng">
                <a:solidFill>
                  <a:srgbClr val="CC4125"/>
                </a:solidFill>
                <a:latin typeface="Comfortaa"/>
                <a:ea typeface="Comfortaa"/>
                <a:cs typeface="Comfortaa"/>
                <a:sym typeface="Comfortaa"/>
                <a:hlinkClick r:id="rId4">
                  <a:extLst>
                    <a:ext uri="{A12FA001-AC4F-418D-AE19-62706E023703}">
                      <ahyp:hlinkClr val="tx"/>
                    </a:ext>
                  </a:extLst>
                </a:hlinkClick>
              </a:rPr>
              <a:t>resilientvannuys@gmail.com</a:t>
            </a:r>
            <a:r>
              <a:rPr b="1" lang="en" sz="1900" u="sng">
                <a:solidFill>
                  <a:schemeClr val="lt2"/>
                </a:solidFill>
                <a:latin typeface="Comfortaa"/>
                <a:ea typeface="Comfortaa"/>
                <a:cs typeface="Comfortaa"/>
                <a:sym typeface="Comfortaa"/>
              </a:rPr>
              <a:t> </a:t>
            </a:r>
            <a:endParaRPr b="1" sz="1900" u="sng">
              <a:solidFill>
                <a:schemeClr val="lt2"/>
              </a:solidFill>
              <a:latin typeface="Comfortaa"/>
              <a:ea typeface="Comfortaa"/>
              <a:cs typeface="Comfortaa"/>
              <a:sym typeface="Comfortaa"/>
            </a:endParaRPr>
          </a:p>
          <a:p>
            <a:pPr indent="0" lvl="0" marL="457200" rtl="0" algn="l">
              <a:lnSpc>
                <a:spcPct val="95000"/>
              </a:lnSpc>
              <a:spcBef>
                <a:spcPts val="1200"/>
              </a:spcBef>
              <a:spcAft>
                <a:spcPts val="0"/>
              </a:spcAft>
              <a:buNone/>
            </a:pPr>
            <a:r>
              <a:t/>
            </a:r>
            <a:endParaRPr b="1" sz="1900" u="sng">
              <a:solidFill>
                <a:schemeClr val="lt2"/>
              </a:solidFill>
              <a:latin typeface="Comfortaa"/>
              <a:ea typeface="Comfortaa"/>
              <a:cs typeface="Comfortaa"/>
              <a:sym typeface="Comfortaa"/>
            </a:endParaRPr>
          </a:p>
          <a:p>
            <a:pPr indent="0" lvl="0" marL="457200" rtl="0" algn="l">
              <a:lnSpc>
                <a:spcPct val="95000"/>
              </a:lnSpc>
              <a:spcBef>
                <a:spcPts val="1200"/>
              </a:spcBef>
              <a:spcAft>
                <a:spcPts val="0"/>
              </a:spcAft>
              <a:buNone/>
            </a:pPr>
            <a:r>
              <a:rPr b="1" lang="en" sz="1900">
                <a:solidFill>
                  <a:schemeClr val="lt2"/>
                </a:solidFill>
                <a:latin typeface="Comfortaa"/>
                <a:ea typeface="Comfortaa"/>
                <a:cs typeface="Comfortaa"/>
                <a:sym typeface="Comfortaa"/>
              </a:rPr>
              <a:t>Project Updates (Instagram &amp; Facebook)</a:t>
            </a:r>
            <a:endParaRPr b="1" sz="1900">
              <a:solidFill>
                <a:schemeClr val="lt2"/>
              </a:solidFill>
              <a:latin typeface="Comfortaa"/>
              <a:ea typeface="Comfortaa"/>
              <a:cs typeface="Comfortaa"/>
              <a:sym typeface="Comfortaa"/>
            </a:endParaRPr>
          </a:p>
          <a:p>
            <a:pPr indent="-349250" lvl="1" marL="914400" rtl="0" algn="l">
              <a:lnSpc>
                <a:spcPct val="95000"/>
              </a:lnSpc>
              <a:spcBef>
                <a:spcPts val="1200"/>
              </a:spcBef>
              <a:spcAft>
                <a:spcPts val="0"/>
              </a:spcAft>
              <a:buClr>
                <a:schemeClr val="lt2"/>
              </a:buClr>
              <a:buSzPts val="1900"/>
              <a:buFont typeface="Comfortaa"/>
              <a:buChar char="✧"/>
            </a:pPr>
            <a:r>
              <a:rPr b="1" lang="en" sz="1900" u="sng">
                <a:solidFill>
                  <a:srgbClr val="CC4125"/>
                </a:solidFill>
                <a:latin typeface="Comfortaa"/>
                <a:ea typeface="Comfortaa"/>
                <a:cs typeface="Comfortaa"/>
                <a:sym typeface="Comfortaa"/>
              </a:rPr>
              <a:t>@csun.resilientvannuys</a:t>
            </a:r>
            <a:endParaRPr b="1" sz="1900" u="sng">
              <a:solidFill>
                <a:srgbClr val="CC4125"/>
              </a:solidFill>
              <a:latin typeface="Comfortaa"/>
              <a:ea typeface="Comfortaa"/>
              <a:cs typeface="Comfortaa"/>
              <a:sym typeface="Comfortaa"/>
            </a:endParaRPr>
          </a:p>
          <a:p>
            <a:pPr indent="0" lvl="0" marL="457200" rtl="0" algn="l">
              <a:lnSpc>
                <a:spcPct val="95000"/>
              </a:lnSpc>
              <a:spcBef>
                <a:spcPts val="1200"/>
              </a:spcBef>
              <a:spcAft>
                <a:spcPts val="0"/>
              </a:spcAft>
              <a:buNone/>
            </a:pPr>
            <a:r>
              <a:t/>
            </a:r>
            <a:endParaRPr b="1" sz="1900" u="sng">
              <a:solidFill>
                <a:schemeClr val="lt2"/>
              </a:solidFill>
              <a:latin typeface="Comfortaa"/>
              <a:ea typeface="Comfortaa"/>
              <a:cs typeface="Comfortaa"/>
              <a:sym typeface="Comfortaa"/>
            </a:endParaRPr>
          </a:p>
          <a:p>
            <a:pPr indent="0" lvl="0" marL="457200" rtl="0" algn="l">
              <a:lnSpc>
                <a:spcPct val="95000"/>
              </a:lnSpc>
              <a:spcBef>
                <a:spcPts val="1200"/>
              </a:spcBef>
              <a:spcAft>
                <a:spcPts val="0"/>
              </a:spcAft>
              <a:buNone/>
            </a:pPr>
            <a:r>
              <a:rPr b="1" lang="en" sz="1900">
                <a:solidFill>
                  <a:schemeClr val="lt2"/>
                </a:solidFill>
                <a:latin typeface="Comfortaa"/>
                <a:ea typeface="Comfortaa"/>
                <a:cs typeface="Comfortaa"/>
                <a:sym typeface="Comfortaa"/>
              </a:rPr>
              <a:t>Graduate Advisor</a:t>
            </a:r>
            <a:endParaRPr b="1" sz="1900">
              <a:solidFill>
                <a:schemeClr val="lt2"/>
              </a:solidFill>
              <a:latin typeface="Comfortaa"/>
              <a:ea typeface="Comfortaa"/>
              <a:cs typeface="Comfortaa"/>
              <a:sym typeface="Comfortaa"/>
            </a:endParaRPr>
          </a:p>
          <a:p>
            <a:pPr indent="-349250" lvl="1" marL="914400" rtl="0" algn="l">
              <a:lnSpc>
                <a:spcPct val="95000"/>
              </a:lnSpc>
              <a:spcBef>
                <a:spcPts val="1200"/>
              </a:spcBef>
              <a:spcAft>
                <a:spcPts val="0"/>
              </a:spcAft>
              <a:buClr>
                <a:schemeClr val="lt2"/>
              </a:buClr>
              <a:buSzPts val="1900"/>
              <a:buFont typeface="Comfortaa"/>
              <a:buChar char="✧"/>
            </a:pPr>
            <a:r>
              <a:rPr b="1" lang="en" sz="1900">
                <a:solidFill>
                  <a:schemeClr val="lt2"/>
                </a:solidFill>
                <a:latin typeface="Comfortaa"/>
                <a:ea typeface="Comfortaa"/>
                <a:cs typeface="Comfortaa"/>
                <a:sym typeface="Comfortaa"/>
              </a:rPr>
              <a:t>Mintesnot Woldeamanuel, </a:t>
            </a:r>
            <a:r>
              <a:rPr b="1" lang="en" sz="1900" u="sng">
                <a:solidFill>
                  <a:srgbClr val="CC4125"/>
                </a:solidFill>
                <a:latin typeface="Comfortaa"/>
                <a:ea typeface="Comfortaa"/>
                <a:cs typeface="Comfortaa"/>
                <a:sym typeface="Comfortaa"/>
                <a:hlinkClick r:id="rId5">
                  <a:extLst>
                    <a:ext uri="{A12FA001-AC4F-418D-AE19-62706E023703}">
                      <ahyp:hlinkClr val="tx"/>
                    </a:ext>
                  </a:extLst>
                </a:hlinkClick>
              </a:rPr>
              <a:t>mintesnot.woldeamanuel@csun.edu</a:t>
            </a:r>
            <a:endParaRPr b="1" sz="1500">
              <a:solidFill>
                <a:srgbClr val="000000"/>
              </a:solidFill>
              <a:latin typeface="Comfortaa"/>
              <a:ea typeface="Comfortaa"/>
              <a:cs typeface="Comfortaa"/>
              <a:sym typeface="Comfortaa"/>
            </a:endParaRPr>
          </a:p>
          <a:p>
            <a:pPr indent="0" lvl="0" marL="0" rtl="0" algn="l">
              <a:lnSpc>
                <a:spcPct val="95000"/>
              </a:lnSpc>
              <a:spcBef>
                <a:spcPts val="1200"/>
              </a:spcBef>
              <a:spcAft>
                <a:spcPts val="1200"/>
              </a:spcAft>
              <a:buNone/>
            </a:pPr>
            <a:r>
              <a:t/>
            </a:r>
            <a:endParaRPr b="1" sz="1500">
              <a:solidFill>
                <a:srgbClr val="000000"/>
              </a:solidFill>
              <a:latin typeface="Comfortaa"/>
              <a:ea typeface="Comfortaa"/>
              <a:cs typeface="Comfortaa"/>
              <a:sym typeface="Comforta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9CB9C"/>
        </a:solidFill>
      </p:bgPr>
    </p:bg>
    <p:spTree>
      <p:nvGrpSpPr>
        <p:cNvPr id="449" name="Shape 449"/>
        <p:cNvGrpSpPr/>
        <p:nvPr/>
      </p:nvGrpSpPr>
      <p:grpSpPr>
        <a:xfrm>
          <a:off x="0" y="0"/>
          <a:ext cx="0" cy="0"/>
          <a:chOff x="0" y="0"/>
          <a:chExt cx="0" cy="0"/>
        </a:xfrm>
      </p:grpSpPr>
      <p:pic>
        <p:nvPicPr>
          <p:cNvPr id="450" name="Google Shape;450;p66" title="Untitled - September 03, 2026 at 19.00.47 (1).png"/>
          <p:cNvPicPr preferRelativeResize="0"/>
          <p:nvPr/>
        </p:nvPicPr>
        <p:blipFill rotWithShape="1">
          <a:blip r:embed="rId3">
            <a:alphaModFix/>
          </a:blip>
          <a:srcRect b="0" l="0" r="0" t="0"/>
          <a:stretch/>
        </p:blipFill>
        <p:spPr>
          <a:xfrm>
            <a:off x="0" y="0"/>
            <a:ext cx="9144000"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90000"/>
        </a:solidFill>
      </p:bgPr>
    </p:bg>
    <p:spTree>
      <p:nvGrpSpPr>
        <p:cNvPr id="454" name="Shape 454"/>
        <p:cNvGrpSpPr/>
        <p:nvPr/>
      </p:nvGrpSpPr>
      <p:grpSpPr>
        <a:xfrm>
          <a:off x="0" y="0"/>
          <a:ext cx="0" cy="0"/>
          <a:chOff x="0" y="0"/>
          <a:chExt cx="0" cy="0"/>
        </a:xfrm>
      </p:grpSpPr>
      <p:pic>
        <p:nvPicPr>
          <p:cNvPr id="455" name="Google Shape;455;p67" title="—Pngtree—black and white diagonal stripe_23160162.png"/>
          <p:cNvPicPr preferRelativeResize="0"/>
          <p:nvPr/>
        </p:nvPicPr>
        <p:blipFill>
          <a:blip r:embed="rId3">
            <a:alphaModFix amt="23000"/>
          </a:blip>
          <a:stretch>
            <a:fillRect/>
          </a:stretch>
        </p:blipFill>
        <p:spPr>
          <a:xfrm flipH="1" rot="10800000">
            <a:off x="-19725" y="-23400"/>
            <a:ext cx="6933300" cy="4587000"/>
          </a:xfrm>
          <a:prstGeom prst="rtTriangle">
            <a:avLst/>
          </a:prstGeom>
          <a:noFill/>
          <a:ln>
            <a:noFill/>
          </a:ln>
        </p:spPr>
      </p:pic>
      <p:sp>
        <p:nvSpPr>
          <p:cNvPr id="456" name="Google Shape;456;p67"/>
          <p:cNvSpPr txBox="1"/>
          <p:nvPr/>
        </p:nvSpPr>
        <p:spPr>
          <a:xfrm>
            <a:off x="521850" y="1356150"/>
            <a:ext cx="7812900" cy="243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400">
                <a:solidFill>
                  <a:schemeClr val="lt1"/>
                </a:solidFill>
                <a:latin typeface="Roboto Serif Black"/>
                <a:ea typeface="Roboto Serif Black"/>
                <a:cs typeface="Roboto Serif Black"/>
                <a:sym typeface="Roboto Serif Black"/>
              </a:rPr>
              <a:t>Questions? Comments?</a:t>
            </a:r>
            <a:endParaRPr sz="6400">
              <a:solidFill>
                <a:schemeClr val="lt1"/>
              </a:solidFill>
              <a:latin typeface="Roboto Serif Black"/>
              <a:ea typeface="Roboto Serif Black"/>
              <a:cs typeface="Roboto Serif Black"/>
              <a:sym typeface="Roboto Serif Black"/>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orkshop Facilitation">
  <a:themeElements>
    <a:clrScheme name="Simple Light">
      <a:dk1>
        <a:srgbClr val="10100F"/>
      </a:dk1>
      <a:lt1>
        <a:srgbClr val="F8F3EC"/>
      </a:lt1>
      <a:dk2>
        <a:srgbClr val="810100"/>
      </a:dk2>
      <a:lt2>
        <a:srgbClr val="F8F3EC"/>
      </a:lt2>
      <a:accent1>
        <a:srgbClr val="B82D2D"/>
      </a:accent1>
      <a:accent2>
        <a:srgbClr val="FB6058"/>
      </a:accent2>
      <a:accent3>
        <a:srgbClr val="FFD979"/>
      </a:accent3>
      <a:accent4>
        <a:srgbClr val="FFADA8"/>
      </a:accent4>
      <a:accent5>
        <a:srgbClr val="570100"/>
      </a:accent5>
      <a:accent6>
        <a:srgbClr val="303030"/>
      </a:accent6>
      <a:hlink>
        <a:srgbClr val="FC605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