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7" r:id="rId4"/>
    <p:sldId id="262" r:id="rId5"/>
    <p:sldId id="264" r:id="rId6"/>
    <p:sldId id="266" r:id="rId7"/>
    <p:sldId id="267" r:id="rId8"/>
    <p:sldId id="263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D95C0E-191C-45E1-839B-982245ECEFDE}" v="20" dt="2022-01-28T00:30:34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la Thatch" userId="b507cb64557a1e1a" providerId="LiveId" clId="{FCD95C0E-191C-45E1-839B-982245ECEFDE}"/>
    <pc:docChg chg="undo custSel addSld delSld modSld sldOrd">
      <pc:chgData name="Thela Thatch" userId="b507cb64557a1e1a" providerId="LiveId" clId="{FCD95C0E-191C-45E1-839B-982245ECEFDE}" dt="2022-01-28T00:30:34.700" v="692" actId="1076"/>
      <pc:docMkLst>
        <pc:docMk/>
      </pc:docMkLst>
      <pc:sldChg chg="del">
        <pc:chgData name="Thela Thatch" userId="b507cb64557a1e1a" providerId="LiveId" clId="{FCD95C0E-191C-45E1-839B-982245ECEFDE}" dt="2022-01-27T23:35:16.723" v="55" actId="47"/>
        <pc:sldMkLst>
          <pc:docMk/>
          <pc:sldMk cId="857077005" sldId="256"/>
        </pc:sldMkLst>
      </pc:sldChg>
      <pc:sldChg chg="addSp modSp new mod">
        <pc:chgData name="Thela Thatch" userId="b507cb64557a1e1a" providerId="LiveId" clId="{FCD95C0E-191C-45E1-839B-982245ECEFDE}" dt="2022-01-27T23:39:37.194" v="207" actId="27636"/>
        <pc:sldMkLst>
          <pc:docMk/>
          <pc:sldMk cId="3795387060" sldId="257"/>
        </pc:sldMkLst>
        <pc:spChg chg="mod">
          <ac:chgData name="Thela Thatch" userId="b507cb64557a1e1a" providerId="LiveId" clId="{FCD95C0E-191C-45E1-839B-982245ECEFDE}" dt="2022-01-27T23:20:47.830" v="8" actId="20577"/>
          <ac:spMkLst>
            <pc:docMk/>
            <pc:sldMk cId="3795387060" sldId="257"/>
            <ac:spMk id="2" creationId="{1E708FF3-6EA3-4D2E-8E6F-89EECCAE5D05}"/>
          </ac:spMkLst>
        </pc:spChg>
        <pc:spChg chg="mod">
          <ac:chgData name="Thela Thatch" userId="b507cb64557a1e1a" providerId="LiveId" clId="{FCD95C0E-191C-45E1-839B-982245ECEFDE}" dt="2022-01-27T23:39:37.194" v="207" actId="27636"/>
          <ac:spMkLst>
            <pc:docMk/>
            <pc:sldMk cId="3795387060" sldId="257"/>
            <ac:spMk id="3" creationId="{6995BCA9-F6B0-4A3E-B974-01393DABCF37}"/>
          </ac:spMkLst>
        </pc:spChg>
        <pc:picChg chg="add mod">
          <ac:chgData name="Thela Thatch" userId="b507cb64557a1e1a" providerId="LiveId" clId="{FCD95C0E-191C-45E1-839B-982245ECEFDE}" dt="2022-01-27T23:35:29.183" v="56" actId="1076"/>
          <ac:picMkLst>
            <pc:docMk/>
            <pc:sldMk cId="3795387060" sldId="257"/>
            <ac:picMk id="5" creationId="{C164C826-95DD-40CF-B0EA-EE379E96FA30}"/>
          </ac:picMkLst>
        </pc:picChg>
      </pc:sldChg>
      <pc:sldChg chg="addSp delSp modSp new mod ord setBg">
        <pc:chgData name="Thela Thatch" userId="b507cb64557a1e1a" providerId="LiveId" clId="{FCD95C0E-191C-45E1-839B-982245ECEFDE}" dt="2022-01-28T00:30:34.700" v="692" actId="1076"/>
        <pc:sldMkLst>
          <pc:docMk/>
          <pc:sldMk cId="353208800" sldId="258"/>
        </pc:sldMkLst>
        <pc:spChg chg="mod ord">
          <ac:chgData name="Thela Thatch" userId="b507cb64557a1e1a" providerId="LiveId" clId="{FCD95C0E-191C-45E1-839B-982245ECEFDE}" dt="2022-01-28T00:30:34.331" v="691" actId="1076"/>
          <ac:spMkLst>
            <pc:docMk/>
            <pc:sldMk cId="353208800" sldId="258"/>
            <ac:spMk id="2" creationId="{1619C007-43D6-49FC-94E3-46972E5D8A66}"/>
          </ac:spMkLst>
        </pc:spChg>
        <pc:spChg chg="add del">
          <ac:chgData name="Thela Thatch" userId="b507cb64557a1e1a" providerId="LiveId" clId="{FCD95C0E-191C-45E1-839B-982245ECEFDE}" dt="2022-01-27T23:34:32.079" v="25" actId="26606"/>
          <ac:spMkLst>
            <pc:docMk/>
            <pc:sldMk cId="353208800" sldId="258"/>
            <ac:spMk id="3" creationId="{95C9033B-238C-4C43-A223-ADD3798F8F7F}"/>
          </ac:spMkLst>
        </pc:spChg>
        <pc:spChg chg="add del mod">
          <ac:chgData name="Thela Thatch" userId="b507cb64557a1e1a" providerId="LiveId" clId="{FCD95C0E-191C-45E1-839B-982245ECEFDE}" dt="2022-01-27T23:34:32.079" v="25" actId="26606"/>
          <ac:spMkLst>
            <pc:docMk/>
            <pc:sldMk cId="353208800" sldId="258"/>
            <ac:spMk id="5" creationId="{6E02FE15-137A-468B-A429-5D28C595E981}"/>
          </ac:spMkLst>
        </pc:spChg>
        <pc:spChg chg="add del">
          <ac:chgData name="Thela Thatch" userId="b507cb64557a1e1a" providerId="LiveId" clId="{FCD95C0E-191C-45E1-839B-982245ECEFDE}" dt="2022-01-27T23:34:32.079" v="24" actId="26606"/>
          <ac:spMkLst>
            <pc:docMk/>
            <pc:sldMk cId="353208800" sldId="258"/>
            <ac:spMk id="71" creationId="{37C89E4B-3C9F-44B9-8B86-D9E3D112D8EC}"/>
          </ac:spMkLst>
        </pc:spChg>
        <pc:spChg chg="add">
          <ac:chgData name="Thela Thatch" userId="b507cb64557a1e1a" providerId="LiveId" clId="{FCD95C0E-191C-45E1-839B-982245ECEFDE}" dt="2022-01-27T23:34:32.079" v="25" actId="26606"/>
          <ac:spMkLst>
            <pc:docMk/>
            <pc:sldMk cId="353208800" sldId="258"/>
            <ac:spMk id="1028" creationId="{04812C46-200A-4DEB-A05E-3ED6C68C2387}"/>
          </ac:spMkLst>
        </pc:spChg>
        <pc:spChg chg="add">
          <ac:chgData name="Thela Thatch" userId="b507cb64557a1e1a" providerId="LiveId" clId="{FCD95C0E-191C-45E1-839B-982245ECEFDE}" dt="2022-01-27T23:34:32.079" v="25" actId="26606"/>
          <ac:spMkLst>
            <pc:docMk/>
            <pc:sldMk cId="353208800" sldId="258"/>
            <ac:spMk id="1029" creationId="{D1EA859B-E555-4109-94F3-6700E046E008}"/>
          </ac:spMkLst>
        </pc:spChg>
        <pc:spChg chg="add del">
          <ac:chgData name="Thela Thatch" userId="b507cb64557a1e1a" providerId="LiveId" clId="{FCD95C0E-191C-45E1-839B-982245ECEFDE}" dt="2022-01-27T23:34:37.312" v="26" actId="478"/>
          <ac:spMkLst>
            <pc:docMk/>
            <pc:sldMk cId="353208800" sldId="258"/>
            <ac:spMk id="1030" creationId="{95C9033B-238C-4C43-A223-ADD3798F8F7F}"/>
          </ac:spMkLst>
        </pc:spChg>
        <pc:picChg chg="add mod">
          <ac:chgData name="Thela Thatch" userId="b507cb64557a1e1a" providerId="LiveId" clId="{FCD95C0E-191C-45E1-839B-982245ECEFDE}" dt="2022-01-28T00:30:34.700" v="692" actId="1076"/>
          <ac:picMkLst>
            <pc:docMk/>
            <pc:sldMk cId="353208800" sldId="258"/>
            <ac:picMk id="1026" creationId="{8CEDF562-9B2C-4B03-8622-1C185A19D36D}"/>
          </ac:picMkLst>
        </pc:picChg>
        <pc:cxnChg chg="add del">
          <ac:chgData name="Thela Thatch" userId="b507cb64557a1e1a" providerId="LiveId" clId="{FCD95C0E-191C-45E1-839B-982245ECEFDE}" dt="2022-01-27T23:34:32.079" v="24" actId="26606"/>
          <ac:cxnSpMkLst>
            <pc:docMk/>
            <pc:sldMk cId="353208800" sldId="258"/>
            <ac:cxnSpMk id="73" creationId="{AA2EAA10-076F-46BD-8F0F-B9A2FB77A85C}"/>
          </ac:cxnSpMkLst>
        </pc:cxnChg>
        <pc:cxnChg chg="add del">
          <ac:chgData name="Thela Thatch" userId="b507cb64557a1e1a" providerId="LiveId" clId="{FCD95C0E-191C-45E1-839B-982245ECEFDE}" dt="2022-01-27T23:34:32.079" v="24" actId="26606"/>
          <ac:cxnSpMkLst>
            <pc:docMk/>
            <pc:sldMk cId="353208800" sldId="258"/>
            <ac:cxnSpMk id="75" creationId="{D891E407-403B-4764-86C9-33A56D3BCAA3}"/>
          </ac:cxnSpMkLst>
        </pc:cxnChg>
      </pc:sldChg>
      <pc:sldChg chg="addSp delSp modSp new mod ord setBg">
        <pc:chgData name="Thela Thatch" userId="b507cb64557a1e1a" providerId="LiveId" clId="{FCD95C0E-191C-45E1-839B-982245ECEFDE}" dt="2022-01-27T23:55:03.103" v="330"/>
        <pc:sldMkLst>
          <pc:docMk/>
          <pc:sldMk cId="515991462" sldId="259"/>
        </pc:sldMkLst>
        <pc:spChg chg="del">
          <ac:chgData name="Thela Thatch" userId="b507cb64557a1e1a" providerId="LiveId" clId="{FCD95C0E-191C-45E1-839B-982245ECEFDE}" dt="2022-01-27T23:36:22.366" v="62" actId="478"/>
          <ac:spMkLst>
            <pc:docMk/>
            <pc:sldMk cId="515991462" sldId="259"/>
            <ac:spMk id="2" creationId="{24BD95D1-E4C2-4C2F-918B-4E22D8361372}"/>
          </ac:spMkLst>
        </pc:spChg>
        <pc:spChg chg="del">
          <ac:chgData name="Thela Thatch" userId="b507cb64557a1e1a" providerId="LiveId" clId="{FCD95C0E-191C-45E1-839B-982245ECEFDE}" dt="2022-01-27T23:36:24.098" v="63" actId="478"/>
          <ac:spMkLst>
            <pc:docMk/>
            <pc:sldMk cId="515991462" sldId="259"/>
            <ac:spMk id="3" creationId="{C9ABAE32-A6CD-4399-B787-FAA0A363F42C}"/>
          </ac:spMkLst>
        </pc:spChg>
        <pc:spChg chg="add del">
          <ac:chgData name="Thela Thatch" userId="b507cb64557a1e1a" providerId="LiveId" clId="{FCD95C0E-191C-45E1-839B-982245ECEFDE}" dt="2022-01-27T23:36:29.673" v="65" actId="26606"/>
          <ac:spMkLst>
            <pc:docMk/>
            <pc:sldMk cId="515991462" sldId="259"/>
            <ac:spMk id="71" creationId="{42A4FC2C-047E-45A5-965D-8E1E3BF09BC6}"/>
          </ac:spMkLst>
        </pc:spChg>
        <pc:spChg chg="add del">
          <ac:chgData name="Thela Thatch" userId="b507cb64557a1e1a" providerId="LiveId" clId="{FCD95C0E-191C-45E1-839B-982245ECEFDE}" dt="2022-01-27T23:36:41.840" v="69" actId="26606"/>
          <ac:spMkLst>
            <pc:docMk/>
            <pc:sldMk cId="515991462" sldId="259"/>
            <ac:spMk id="73" creationId="{50F864A1-23CF-4954-887F-3C4458622A68}"/>
          </ac:spMkLst>
        </pc:spChg>
        <pc:spChg chg="add del">
          <ac:chgData name="Thela Thatch" userId="b507cb64557a1e1a" providerId="LiveId" clId="{FCD95C0E-191C-45E1-839B-982245ECEFDE}" dt="2022-01-27T23:36:41.840" v="69" actId="26606"/>
          <ac:spMkLst>
            <pc:docMk/>
            <pc:sldMk cId="515991462" sldId="259"/>
            <ac:spMk id="75" creationId="{8D313E8C-7457-407E-BDA5-EACA44D38247}"/>
          </ac:spMkLst>
        </pc:spChg>
        <pc:spChg chg="add del">
          <ac:chgData name="Thela Thatch" userId="b507cb64557a1e1a" providerId="LiveId" clId="{FCD95C0E-191C-45E1-839B-982245ECEFDE}" dt="2022-01-27T23:36:41.840" v="68" actId="26606"/>
          <ac:spMkLst>
            <pc:docMk/>
            <pc:sldMk cId="515991462" sldId="259"/>
            <ac:spMk id="137" creationId="{3C915414-2809-4735-A560-0D5FE66700D8}"/>
          </ac:spMkLst>
        </pc:spChg>
        <pc:spChg chg="add del">
          <ac:chgData name="Thela Thatch" userId="b507cb64557a1e1a" providerId="LiveId" clId="{FCD95C0E-191C-45E1-839B-982245ECEFDE}" dt="2022-01-27T23:36:41.840" v="68" actId="26606"/>
          <ac:spMkLst>
            <pc:docMk/>
            <pc:sldMk cId="515991462" sldId="259"/>
            <ac:spMk id="170" creationId="{D665D759-2DF8-4D47-8386-4BA28901A79D}"/>
          </ac:spMkLst>
        </pc:spChg>
        <pc:spChg chg="add del">
          <ac:chgData name="Thela Thatch" userId="b507cb64557a1e1a" providerId="LiveId" clId="{FCD95C0E-191C-45E1-839B-982245ECEFDE}" dt="2022-01-27T23:36:41.840" v="69" actId="26606"/>
          <ac:spMkLst>
            <pc:docMk/>
            <pc:sldMk cId="515991462" sldId="259"/>
            <ac:spMk id="2052" creationId="{7EBFDB7D-DD97-44CE-AFFB-458781A3DB9B}"/>
          </ac:spMkLst>
        </pc:spChg>
        <pc:spChg chg="add">
          <ac:chgData name="Thela Thatch" userId="b507cb64557a1e1a" providerId="LiveId" clId="{FCD95C0E-191C-45E1-839B-982245ECEFDE}" dt="2022-01-27T23:36:41.840" v="69" actId="26606"/>
          <ac:spMkLst>
            <pc:docMk/>
            <pc:sldMk cId="515991462" sldId="259"/>
            <ac:spMk id="2054" creationId="{B775CD93-9DF2-48CB-9F57-1BCA9A46C7FA}"/>
          </ac:spMkLst>
        </pc:spChg>
        <pc:spChg chg="add">
          <ac:chgData name="Thela Thatch" userId="b507cb64557a1e1a" providerId="LiveId" clId="{FCD95C0E-191C-45E1-839B-982245ECEFDE}" dt="2022-01-27T23:36:41.840" v="69" actId="26606"/>
          <ac:spMkLst>
            <pc:docMk/>
            <pc:sldMk cId="515991462" sldId="259"/>
            <ac:spMk id="2055" creationId="{6166C6D1-23AC-49C4-BA07-238E4E9F8CEB}"/>
          </ac:spMkLst>
        </pc:spChg>
        <pc:grpChg chg="add del">
          <ac:chgData name="Thela Thatch" userId="b507cb64557a1e1a" providerId="LiveId" clId="{FCD95C0E-191C-45E1-839B-982245ECEFDE}" dt="2022-01-27T23:36:41.840" v="68" actId="26606"/>
          <ac:grpSpMkLst>
            <pc:docMk/>
            <pc:sldMk cId="515991462" sldId="259"/>
            <ac:grpSpMk id="139" creationId="{24413201-85BF-4680-A7D4-10CDBD03569C}"/>
          </ac:grpSpMkLst>
        </pc:grpChg>
        <pc:picChg chg="add mod">
          <ac:chgData name="Thela Thatch" userId="b507cb64557a1e1a" providerId="LiveId" clId="{FCD95C0E-191C-45E1-839B-982245ECEFDE}" dt="2022-01-27T23:36:46.729" v="70" actId="27614"/>
          <ac:picMkLst>
            <pc:docMk/>
            <pc:sldMk cId="515991462" sldId="259"/>
            <ac:picMk id="2050" creationId="{A0189C74-A679-42FA-891B-FC5BC6592510}"/>
          </ac:picMkLst>
        </pc:picChg>
        <pc:cxnChg chg="add del">
          <ac:chgData name="Thela Thatch" userId="b507cb64557a1e1a" providerId="LiveId" clId="{FCD95C0E-191C-45E1-839B-982245ECEFDE}" dt="2022-01-27T23:36:41.840" v="68" actId="26606"/>
          <ac:cxnSpMkLst>
            <pc:docMk/>
            <pc:sldMk cId="515991462" sldId="259"/>
            <ac:cxnSpMk id="168" creationId="{A1B93CFE-A6DC-4CB2-A780-0D83F8943744}"/>
          </ac:cxnSpMkLst>
        </pc:cxnChg>
      </pc:sldChg>
      <pc:sldChg chg="addSp delSp modSp new del mod ord setBg">
        <pc:chgData name="Thela Thatch" userId="b507cb64557a1e1a" providerId="LiveId" clId="{FCD95C0E-191C-45E1-839B-982245ECEFDE}" dt="2022-01-28T00:29:27.566" v="665" actId="47"/>
        <pc:sldMkLst>
          <pc:docMk/>
          <pc:sldMk cId="1890095798" sldId="260"/>
        </pc:sldMkLst>
        <pc:spChg chg="del">
          <ac:chgData name="Thela Thatch" userId="b507cb64557a1e1a" providerId="LiveId" clId="{FCD95C0E-191C-45E1-839B-982245ECEFDE}" dt="2022-01-27T23:37:24.414" v="76" actId="26606"/>
          <ac:spMkLst>
            <pc:docMk/>
            <pc:sldMk cId="1890095798" sldId="260"/>
            <ac:spMk id="2" creationId="{C608DFD7-43B1-4171-9E10-48E7F0F793B3}"/>
          </ac:spMkLst>
        </pc:spChg>
        <pc:spChg chg="del">
          <ac:chgData name="Thela Thatch" userId="b507cb64557a1e1a" providerId="LiveId" clId="{FCD95C0E-191C-45E1-839B-982245ECEFDE}" dt="2022-01-27T23:37:24.414" v="76" actId="26606"/>
          <ac:spMkLst>
            <pc:docMk/>
            <pc:sldMk cId="1890095798" sldId="260"/>
            <ac:spMk id="3" creationId="{51BEC759-23C8-4237-96C2-960EEDB39D03}"/>
          </ac:spMkLst>
        </pc:spChg>
        <pc:spChg chg="add">
          <ac:chgData name="Thela Thatch" userId="b507cb64557a1e1a" providerId="LiveId" clId="{FCD95C0E-191C-45E1-839B-982245ECEFDE}" dt="2022-01-27T23:37:24.414" v="76" actId="26606"/>
          <ac:spMkLst>
            <pc:docMk/>
            <pc:sldMk cId="1890095798" sldId="260"/>
            <ac:spMk id="71" creationId="{42A4FC2C-047E-45A5-965D-8E1E3BF09BC6}"/>
          </ac:spMkLst>
        </pc:spChg>
        <pc:picChg chg="add mod">
          <ac:chgData name="Thela Thatch" userId="b507cb64557a1e1a" providerId="LiveId" clId="{FCD95C0E-191C-45E1-839B-982245ECEFDE}" dt="2022-01-27T23:37:24.414" v="76" actId="26606"/>
          <ac:picMkLst>
            <pc:docMk/>
            <pc:sldMk cId="1890095798" sldId="260"/>
            <ac:picMk id="3074" creationId="{6A5C8DFE-ADFC-4CE8-B155-154DC5F0F098}"/>
          </ac:picMkLst>
        </pc:picChg>
      </pc:sldChg>
      <pc:sldChg chg="modSp add mod ord">
        <pc:chgData name="Thela Thatch" userId="b507cb64557a1e1a" providerId="LiveId" clId="{FCD95C0E-191C-45E1-839B-982245ECEFDE}" dt="2022-01-28T00:29:52.899" v="670" actId="1076"/>
        <pc:sldMkLst>
          <pc:docMk/>
          <pc:sldMk cId="2285971929" sldId="261"/>
        </pc:sldMkLst>
        <pc:spChg chg="mod">
          <ac:chgData name="Thela Thatch" userId="b507cb64557a1e1a" providerId="LiveId" clId="{FCD95C0E-191C-45E1-839B-982245ECEFDE}" dt="2022-01-28T00:29:52.899" v="670" actId="1076"/>
          <ac:spMkLst>
            <pc:docMk/>
            <pc:sldMk cId="2285971929" sldId="261"/>
            <ac:spMk id="2" creationId="{1E708FF3-6EA3-4D2E-8E6F-89EECCAE5D05}"/>
          </ac:spMkLst>
        </pc:spChg>
        <pc:spChg chg="mod">
          <ac:chgData name="Thela Thatch" userId="b507cb64557a1e1a" providerId="LiveId" clId="{FCD95C0E-191C-45E1-839B-982245ECEFDE}" dt="2022-01-27T23:38:37.187" v="130" actId="20577"/>
          <ac:spMkLst>
            <pc:docMk/>
            <pc:sldMk cId="2285971929" sldId="261"/>
            <ac:spMk id="3" creationId="{6995BCA9-F6B0-4A3E-B974-01393DABCF37}"/>
          </ac:spMkLst>
        </pc:spChg>
      </pc:sldChg>
      <pc:sldChg chg="modSp add mod">
        <pc:chgData name="Thela Thatch" userId="b507cb64557a1e1a" providerId="LiveId" clId="{FCD95C0E-191C-45E1-839B-982245ECEFDE}" dt="2022-01-28T00:30:01.459" v="671" actId="1076"/>
        <pc:sldMkLst>
          <pc:docMk/>
          <pc:sldMk cId="2704001177" sldId="262"/>
        </pc:sldMkLst>
        <pc:spChg chg="mod">
          <ac:chgData name="Thela Thatch" userId="b507cb64557a1e1a" providerId="LiveId" clId="{FCD95C0E-191C-45E1-839B-982245ECEFDE}" dt="2022-01-28T00:30:01.459" v="671" actId="1076"/>
          <ac:spMkLst>
            <pc:docMk/>
            <pc:sldMk cId="2704001177" sldId="262"/>
            <ac:spMk id="2" creationId="{1E708FF3-6EA3-4D2E-8E6F-89EECCAE5D05}"/>
          </ac:spMkLst>
        </pc:spChg>
        <pc:spChg chg="mod">
          <ac:chgData name="Thela Thatch" userId="b507cb64557a1e1a" providerId="LiveId" clId="{FCD95C0E-191C-45E1-839B-982245ECEFDE}" dt="2022-01-27T23:40:07.539" v="245" actId="20577"/>
          <ac:spMkLst>
            <pc:docMk/>
            <pc:sldMk cId="2704001177" sldId="262"/>
            <ac:spMk id="3" creationId="{6995BCA9-F6B0-4A3E-B974-01393DABCF37}"/>
          </ac:spMkLst>
        </pc:spChg>
      </pc:sldChg>
      <pc:sldChg chg="modSp add mod ord">
        <pc:chgData name="Thela Thatch" userId="b507cb64557a1e1a" providerId="LiveId" clId="{FCD95C0E-191C-45E1-839B-982245ECEFDE}" dt="2022-01-28T00:08:29.064" v="624"/>
        <pc:sldMkLst>
          <pc:docMk/>
          <pc:sldMk cId="2227652328" sldId="263"/>
        </pc:sldMkLst>
        <pc:spChg chg="mod">
          <ac:chgData name="Thela Thatch" userId="b507cb64557a1e1a" providerId="LiveId" clId="{FCD95C0E-191C-45E1-839B-982245ECEFDE}" dt="2022-01-27T23:52:04.888" v="252" actId="20577"/>
          <ac:spMkLst>
            <pc:docMk/>
            <pc:sldMk cId="2227652328" sldId="263"/>
            <ac:spMk id="2" creationId="{1E708FF3-6EA3-4D2E-8E6F-89EECCAE5D05}"/>
          </ac:spMkLst>
        </pc:spChg>
        <pc:spChg chg="mod">
          <ac:chgData name="Thela Thatch" userId="b507cb64557a1e1a" providerId="LiveId" clId="{FCD95C0E-191C-45E1-839B-982245ECEFDE}" dt="2022-01-27T23:52:32.688" v="257" actId="1076"/>
          <ac:spMkLst>
            <pc:docMk/>
            <pc:sldMk cId="2227652328" sldId="263"/>
            <ac:spMk id="3" creationId="{6995BCA9-F6B0-4A3E-B974-01393DABCF37}"/>
          </ac:spMkLst>
        </pc:spChg>
      </pc:sldChg>
      <pc:sldChg chg="modSp add mod">
        <pc:chgData name="Thela Thatch" userId="b507cb64557a1e1a" providerId="LiveId" clId="{FCD95C0E-191C-45E1-839B-982245ECEFDE}" dt="2022-01-28T00:30:12.085" v="676" actId="20577"/>
        <pc:sldMkLst>
          <pc:docMk/>
          <pc:sldMk cId="3428896756" sldId="264"/>
        </pc:sldMkLst>
        <pc:spChg chg="mod">
          <ac:chgData name="Thela Thatch" userId="b507cb64557a1e1a" providerId="LiveId" clId="{FCD95C0E-191C-45E1-839B-982245ECEFDE}" dt="2022-01-27T23:54:45.899" v="295"/>
          <ac:spMkLst>
            <pc:docMk/>
            <pc:sldMk cId="3428896756" sldId="264"/>
            <ac:spMk id="2" creationId="{1E708FF3-6EA3-4D2E-8E6F-89EECCAE5D05}"/>
          </ac:spMkLst>
        </pc:spChg>
        <pc:spChg chg="mod">
          <ac:chgData name="Thela Thatch" userId="b507cb64557a1e1a" providerId="LiveId" clId="{FCD95C0E-191C-45E1-839B-982245ECEFDE}" dt="2022-01-28T00:30:12.085" v="676" actId="20577"/>
          <ac:spMkLst>
            <pc:docMk/>
            <pc:sldMk cId="3428896756" sldId="264"/>
            <ac:spMk id="3" creationId="{6995BCA9-F6B0-4A3E-B974-01393DABCF37}"/>
          </ac:spMkLst>
        </pc:spChg>
      </pc:sldChg>
      <pc:sldChg chg="delSp modSp add mod ord">
        <pc:chgData name="Thela Thatch" userId="b507cb64557a1e1a" providerId="LiveId" clId="{FCD95C0E-191C-45E1-839B-982245ECEFDE}" dt="2022-01-28T00:29:17.276" v="664" actId="14100"/>
        <pc:sldMkLst>
          <pc:docMk/>
          <pc:sldMk cId="199808601" sldId="265"/>
        </pc:sldMkLst>
        <pc:spChg chg="mod">
          <ac:chgData name="Thela Thatch" userId="b507cb64557a1e1a" providerId="LiveId" clId="{FCD95C0E-191C-45E1-839B-982245ECEFDE}" dt="2022-01-28T00:29:17.276" v="664" actId="14100"/>
          <ac:spMkLst>
            <pc:docMk/>
            <pc:sldMk cId="199808601" sldId="265"/>
            <ac:spMk id="2" creationId="{1E708FF3-6EA3-4D2E-8E6F-89EECCAE5D05}"/>
          </ac:spMkLst>
        </pc:spChg>
        <pc:spChg chg="del mod">
          <ac:chgData name="Thela Thatch" userId="b507cb64557a1e1a" providerId="LiveId" clId="{FCD95C0E-191C-45E1-839B-982245ECEFDE}" dt="2022-01-27T23:55:57.996" v="352" actId="478"/>
          <ac:spMkLst>
            <pc:docMk/>
            <pc:sldMk cId="199808601" sldId="265"/>
            <ac:spMk id="3" creationId="{6995BCA9-F6B0-4A3E-B974-01393DABCF37}"/>
          </ac:spMkLst>
        </pc:spChg>
      </pc:sldChg>
      <pc:sldChg chg="addSp delSp modSp add mod">
        <pc:chgData name="Thela Thatch" userId="b507cb64557a1e1a" providerId="LiveId" clId="{FCD95C0E-191C-45E1-839B-982245ECEFDE}" dt="2022-01-28T00:02:29.558" v="357" actId="478"/>
        <pc:sldMkLst>
          <pc:docMk/>
          <pc:sldMk cId="1854481017" sldId="266"/>
        </pc:sldMkLst>
        <pc:spChg chg="del">
          <ac:chgData name="Thela Thatch" userId="b507cb64557a1e1a" providerId="LiveId" clId="{FCD95C0E-191C-45E1-839B-982245ECEFDE}" dt="2022-01-27T23:57:29.240" v="356" actId="478"/>
          <ac:spMkLst>
            <pc:docMk/>
            <pc:sldMk cId="1854481017" sldId="266"/>
            <ac:spMk id="2" creationId="{1E708FF3-6EA3-4D2E-8E6F-89EECCAE5D05}"/>
          </ac:spMkLst>
        </pc:spChg>
        <pc:spChg chg="add del mod">
          <ac:chgData name="Thela Thatch" userId="b507cb64557a1e1a" providerId="LiveId" clId="{FCD95C0E-191C-45E1-839B-982245ECEFDE}" dt="2022-01-28T00:02:29.558" v="357" actId="478"/>
          <ac:spMkLst>
            <pc:docMk/>
            <pc:sldMk cId="1854481017" sldId="266"/>
            <ac:spMk id="7" creationId="{AEA39FC0-A2BE-4719-967E-2BB00B449717}"/>
          </ac:spMkLst>
        </pc:spChg>
        <pc:picChg chg="add">
          <ac:chgData name="Thela Thatch" userId="b507cb64557a1e1a" providerId="LiveId" clId="{FCD95C0E-191C-45E1-839B-982245ECEFDE}" dt="2022-01-27T23:57:26.508" v="355" actId="22"/>
          <ac:picMkLst>
            <pc:docMk/>
            <pc:sldMk cId="1854481017" sldId="266"/>
            <ac:picMk id="4" creationId="{F027EA59-EA48-4AF6-8EA2-B86EE1179220}"/>
          </ac:picMkLst>
        </pc:picChg>
      </pc:sldChg>
      <pc:sldChg chg="addSp delSp modSp add mod">
        <pc:chgData name="Thela Thatch" userId="b507cb64557a1e1a" providerId="LiveId" clId="{FCD95C0E-191C-45E1-839B-982245ECEFDE}" dt="2022-01-28T00:09:51.225" v="643" actId="1076"/>
        <pc:sldMkLst>
          <pc:docMk/>
          <pc:sldMk cId="466442107" sldId="267"/>
        </pc:sldMkLst>
        <pc:spChg chg="add mod">
          <ac:chgData name="Thela Thatch" userId="b507cb64557a1e1a" providerId="LiveId" clId="{FCD95C0E-191C-45E1-839B-982245ECEFDE}" dt="2022-01-28T00:08:35.265" v="625" actId="1076"/>
          <ac:spMkLst>
            <pc:docMk/>
            <pc:sldMk cId="466442107" sldId="267"/>
            <ac:spMk id="2" creationId="{23818A39-FE37-44AB-8D3A-1F000ABEC6A8}"/>
          </ac:spMkLst>
        </pc:spChg>
        <pc:spChg chg="add mod">
          <ac:chgData name="Thela Thatch" userId="b507cb64557a1e1a" providerId="LiveId" clId="{FCD95C0E-191C-45E1-839B-982245ECEFDE}" dt="2022-01-28T00:09:48.750" v="642" actId="1076"/>
          <ac:spMkLst>
            <pc:docMk/>
            <pc:sldMk cId="466442107" sldId="267"/>
            <ac:spMk id="3" creationId="{7A6E7BD2-4CE3-4DFF-A339-15AACB275177}"/>
          </ac:spMkLst>
        </pc:spChg>
        <pc:spChg chg="add mod">
          <ac:chgData name="Thela Thatch" userId="b507cb64557a1e1a" providerId="LiveId" clId="{FCD95C0E-191C-45E1-839B-982245ECEFDE}" dt="2022-01-28T00:09:03.564" v="634" actId="1076"/>
          <ac:spMkLst>
            <pc:docMk/>
            <pc:sldMk cId="466442107" sldId="267"/>
            <ac:spMk id="6" creationId="{C8C887DC-7F51-4CE8-ABD4-171D4C9653A0}"/>
          </ac:spMkLst>
        </pc:spChg>
        <pc:spChg chg="add mod">
          <ac:chgData name="Thela Thatch" userId="b507cb64557a1e1a" providerId="LiveId" clId="{FCD95C0E-191C-45E1-839B-982245ECEFDE}" dt="2022-01-28T00:09:44.400" v="640" actId="1076"/>
          <ac:spMkLst>
            <pc:docMk/>
            <pc:sldMk cId="466442107" sldId="267"/>
            <ac:spMk id="7" creationId="{92E54E00-240D-4430-B567-13500E8ECF55}"/>
          </ac:spMkLst>
        </pc:spChg>
        <pc:spChg chg="add mod">
          <ac:chgData name="Thela Thatch" userId="b507cb64557a1e1a" providerId="LiveId" clId="{FCD95C0E-191C-45E1-839B-982245ECEFDE}" dt="2022-01-28T00:09:38.411" v="638" actId="1076"/>
          <ac:spMkLst>
            <pc:docMk/>
            <pc:sldMk cId="466442107" sldId="267"/>
            <ac:spMk id="8" creationId="{504DFCFC-9655-4AD1-8770-0DBA2160384D}"/>
          </ac:spMkLst>
        </pc:spChg>
        <pc:spChg chg="add mod">
          <ac:chgData name="Thela Thatch" userId="b507cb64557a1e1a" providerId="LiveId" clId="{FCD95C0E-191C-45E1-839B-982245ECEFDE}" dt="2022-01-28T00:03:14.570" v="377" actId="1076"/>
          <ac:spMkLst>
            <pc:docMk/>
            <pc:sldMk cId="466442107" sldId="267"/>
            <ac:spMk id="9" creationId="{B9F1161F-21E9-4CFF-BE0F-FA29806C3200}"/>
          </ac:spMkLst>
        </pc:spChg>
        <pc:spChg chg="add mod">
          <ac:chgData name="Thela Thatch" userId="b507cb64557a1e1a" providerId="LiveId" clId="{FCD95C0E-191C-45E1-839B-982245ECEFDE}" dt="2022-01-28T00:09:46.399" v="641" actId="1076"/>
          <ac:spMkLst>
            <pc:docMk/>
            <pc:sldMk cId="466442107" sldId="267"/>
            <ac:spMk id="10" creationId="{68A9F777-99BA-427A-A711-E4BAD3A0970C}"/>
          </ac:spMkLst>
        </pc:spChg>
        <pc:spChg chg="add mod">
          <ac:chgData name="Thela Thatch" userId="b507cb64557a1e1a" providerId="LiveId" clId="{FCD95C0E-191C-45E1-839B-982245ECEFDE}" dt="2022-01-28T00:09:42.011" v="639" actId="1076"/>
          <ac:spMkLst>
            <pc:docMk/>
            <pc:sldMk cId="466442107" sldId="267"/>
            <ac:spMk id="11" creationId="{7590DC54-AD9F-4F27-8BAD-A7B6CDC24807}"/>
          </ac:spMkLst>
        </pc:spChg>
        <pc:spChg chg="add mod">
          <ac:chgData name="Thela Thatch" userId="b507cb64557a1e1a" providerId="LiveId" clId="{FCD95C0E-191C-45E1-839B-982245ECEFDE}" dt="2022-01-28T00:09:09.429" v="635" actId="1076"/>
          <ac:spMkLst>
            <pc:docMk/>
            <pc:sldMk cId="466442107" sldId="267"/>
            <ac:spMk id="12" creationId="{13177362-8907-490D-B498-47271ED711B1}"/>
          </ac:spMkLst>
        </pc:spChg>
        <pc:spChg chg="add mod">
          <ac:chgData name="Thela Thatch" userId="b507cb64557a1e1a" providerId="LiveId" clId="{FCD95C0E-191C-45E1-839B-982245ECEFDE}" dt="2022-01-28T00:06:50.342" v="492" actId="20577"/>
          <ac:spMkLst>
            <pc:docMk/>
            <pc:sldMk cId="466442107" sldId="267"/>
            <ac:spMk id="13" creationId="{1B997C9E-3F6A-4DEC-BFCE-3EB0659DB967}"/>
          </ac:spMkLst>
        </pc:spChg>
        <pc:spChg chg="add mod">
          <ac:chgData name="Thela Thatch" userId="b507cb64557a1e1a" providerId="LiveId" clId="{FCD95C0E-191C-45E1-839B-982245ECEFDE}" dt="2022-01-28T00:07:43.334" v="579" actId="20577"/>
          <ac:spMkLst>
            <pc:docMk/>
            <pc:sldMk cId="466442107" sldId="267"/>
            <ac:spMk id="14" creationId="{957B6535-C558-45BC-B8DA-A9278A74E4B1}"/>
          </ac:spMkLst>
        </pc:spChg>
        <pc:spChg chg="add mod">
          <ac:chgData name="Thela Thatch" userId="b507cb64557a1e1a" providerId="LiveId" clId="{FCD95C0E-191C-45E1-839B-982245ECEFDE}" dt="2022-01-28T00:09:51.225" v="643" actId="1076"/>
          <ac:spMkLst>
            <pc:docMk/>
            <pc:sldMk cId="466442107" sldId="267"/>
            <ac:spMk id="15" creationId="{932BD2DC-DCDD-44B3-8F5E-9D521E0A6CEA}"/>
          </ac:spMkLst>
        </pc:spChg>
        <pc:spChg chg="add mod">
          <ac:chgData name="Thela Thatch" userId="b507cb64557a1e1a" providerId="LiveId" clId="{FCD95C0E-191C-45E1-839B-982245ECEFDE}" dt="2022-01-28T00:08:51.621" v="630" actId="1076"/>
          <ac:spMkLst>
            <pc:docMk/>
            <pc:sldMk cId="466442107" sldId="267"/>
            <ac:spMk id="16" creationId="{6F7D81AD-DC11-4092-BBEC-BAFB671614CB}"/>
          </ac:spMkLst>
        </pc:spChg>
        <pc:spChg chg="add mod">
          <ac:chgData name="Thela Thatch" userId="b507cb64557a1e1a" providerId="LiveId" clId="{FCD95C0E-191C-45E1-839B-982245ECEFDE}" dt="2022-01-28T00:08:06.807" v="617" actId="20577"/>
          <ac:spMkLst>
            <pc:docMk/>
            <pc:sldMk cId="466442107" sldId="267"/>
            <ac:spMk id="17" creationId="{05494EF2-DB8B-4F2C-93E8-F90E67C67044}"/>
          </ac:spMkLst>
        </pc:spChg>
        <pc:spChg chg="add mod">
          <ac:chgData name="Thela Thatch" userId="b507cb64557a1e1a" providerId="LiveId" clId="{FCD95C0E-191C-45E1-839B-982245ECEFDE}" dt="2022-01-28T00:09:16.487" v="636" actId="1076"/>
          <ac:spMkLst>
            <pc:docMk/>
            <pc:sldMk cId="466442107" sldId="267"/>
            <ac:spMk id="18" creationId="{ABA4556E-9DEC-4840-8547-CF537A9D9DE2}"/>
          </ac:spMkLst>
        </pc:spChg>
        <pc:picChg chg="del">
          <ac:chgData name="Thela Thatch" userId="b507cb64557a1e1a" providerId="LiveId" clId="{FCD95C0E-191C-45E1-839B-982245ECEFDE}" dt="2022-01-28T00:02:42.877" v="359" actId="478"/>
          <ac:picMkLst>
            <pc:docMk/>
            <pc:sldMk cId="466442107" sldId="267"/>
            <ac:picMk id="4" creationId="{F027EA59-EA48-4AF6-8EA2-B86EE1179220}"/>
          </ac:picMkLst>
        </pc:picChg>
        <pc:picChg chg="mod">
          <ac:chgData name="Thela Thatch" userId="b507cb64557a1e1a" providerId="LiveId" clId="{FCD95C0E-191C-45E1-839B-982245ECEFDE}" dt="2022-01-28T00:09:27.655" v="637" actId="1076"/>
          <ac:picMkLst>
            <pc:docMk/>
            <pc:sldMk cId="466442107" sldId="267"/>
            <ac:picMk id="5" creationId="{C164C826-95DD-40CF-B0EA-EE379E96FA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5F00-60B6-4774-B206-1DC804BAC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5BCDE-0C37-4561-BFAC-1BC359327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ED602-211B-4919-AAB9-9C929FAE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63B22-1EFB-4F4C-B72A-87A23329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F8C7D-895E-4AB7-BD09-E587F81A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4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96AF-38F6-43FC-A9AB-F8A1D3F0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4598C-7527-4312-89FA-2A4D957BB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5BC1C-E38E-46FF-9038-F90EED10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91AF9-DAD0-4FCE-AA38-062AC7E6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A651E-7AE9-4781-BE04-91CBF49EF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64D3E4-F971-4594-8E9E-CB6F16224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403B1-89D1-4861-8A12-3AE51EE96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D68FD-2AED-41EA-A8C8-16CB3CD54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E8F65-1258-4894-ABB5-4EF8E10C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76548-830C-4D41-92DC-024A92EE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7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24BD-832D-4B43-B052-3BBD6587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F952A-B8AF-4ACC-A055-0966741E4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3070B-2B29-4917-A1A4-C1D58AAA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30E47-2EE2-4E1A-BB97-5AEA7D99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B5883-6B77-45D9-BEC6-94A117A0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6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33CC0-51E5-4F87-866F-DFF9140B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F88FD-FF7F-426D-AC25-3B30C9800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AFFF4-CED0-4F59-B435-0CCA231D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DD26D-9B13-4C19-BB81-8BF69AC4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64B3-117E-4F55-AEED-AEF919A8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7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84C4-22F6-4A38-B403-9A2E964A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238B-C173-48B4-B3E8-747990B7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5D4E8-8740-49E3-97DE-B9918CC66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5D26B9-0DE3-495E-8EE1-094D9A75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17FB0-B734-4544-A39A-21365134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45296-0713-4AE8-8C90-B5F91051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5E03-306F-4820-B03B-F9EA5677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E1377-0920-46C2-B948-F9CFBEB41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D49CE-206B-404B-974B-C39E63048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E2A32-5560-4294-B8C5-ED5566BA0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49345-8A71-47BA-B242-BBCF4C6499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01856-8F44-4FE0-A42D-9109153F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E92F0-A3A3-46D0-BA0E-B16912B1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4EA97-1960-44F2-8D71-1EB5E9E6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9AF7-DB65-4F71-B1D5-84D12E4C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75BB2-5B32-481C-A1D4-9A0CEDBD7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26A6B-513F-4FFA-820E-0CFE4331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06BF2-CB32-4E7F-ADC0-F34B4FD0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DC9C7D-D651-46EA-961F-47D4EACE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70C59-B353-4714-B661-E15FB8595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6E83D-C7D7-45B2-B251-1BAD2E53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23D0-3F14-4862-977F-0D0CAB78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8ED6-45DE-40B6-9904-3961BEA4F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E3F59-BF45-4A2D-9E98-90000A435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E5B7B-6791-481B-9FE5-B5ED36E3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9A319-AA3F-4768-83AA-2B6AD1AB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27789-604B-4826-BCD6-1B8B065B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4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ED24-22B5-4699-99F3-5F023EBA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B7201-82EB-4AE7-9708-13128C69B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DB179-2584-41E4-AD8C-16C1C2824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33E1D-ECEC-4E4F-9BB1-45949686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F9F7-FDA1-4F8D-BBD1-1AC7983B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FA66E-2614-48D7-98FE-020A7ACC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2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8D11B7-D02E-4C8B-812B-A1DC1C25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802CB-FDF7-4D95-8956-AE966FB5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21DD7-F7F7-4789-BD57-2EADA94D1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DDF8-A7EC-4D42-B240-CAA69D2A8891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6BD3A-1A4B-4832-B136-54AD76B31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4CA8-4A79-462B-AFA2-0115A91C7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52DF-4185-4F0E-8C56-DF877051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9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CEDF562-9B2C-4B03-8622-1C185A19D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14236"/>
          <a:stretch/>
        </p:blipFill>
        <p:spPr bwMode="auto">
          <a:xfrm>
            <a:off x="236628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9C007-43D6-49FC-94E3-46972E5D8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1" y="335280"/>
            <a:ext cx="3743960" cy="5989319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Human Services Committee</a:t>
            </a:r>
            <a:br>
              <a:rPr lang="en-US" sz="3600" b="1" dirty="0">
                <a:latin typeface="Georgia" panose="02040502050405020303" pitchFamily="18" charset="0"/>
              </a:rPr>
            </a:br>
            <a:br>
              <a:rPr lang="en-US" sz="3600" b="1" dirty="0">
                <a:latin typeface="Georgia" panose="02040502050405020303" pitchFamily="18" charset="0"/>
              </a:rPr>
            </a:br>
            <a:r>
              <a:rPr lang="en-US" sz="3600" b="1" dirty="0">
                <a:latin typeface="Georgia" panose="02040502050405020303" pitchFamily="18" charset="0"/>
              </a:rPr>
              <a:t>Community Forum on Homelessness</a:t>
            </a:r>
            <a:br>
              <a:rPr lang="en-US" sz="3600" b="1" dirty="0">
                <a:latin typeface="Georgia" panose="02040502050405020303" pitchFamily="18" charset="0"/>
              </a:rPr>
            </a:br>
            <a:br>
              <a:rPr lang="en-US" sz="3600" b="1" dirty="0">
                <a:latin typeface="Georgia" panose="02040502050405020303" pitchFamily="18" charset="0"/>
              </a:rPr>
            </a:br>
            <a:br>
              <a:rPr lang="en-US" sz="3600" b="1" dirty="0">
                <a:latin typeface="Georgia" panose="02040502050405020303" pitchFamily="18" charset="0"/>
              </a:rPr>
            </a:br>
            <a:r>
              <a:rPr lang="en-US" sz="3600" b="1" dirty="0">
                <a:latin typeface="Georgia" panose="02040502050405020303" pitchFamily="18" charset="0"/>
              </a:rPr>
              <a:t>March 2, 2022</a:t>
            </a:r>
            <a:br>
              <a:rPr lang="en-US" sz="3600" b="1" dirty="0">
                <a:latin typeface="Georgia" panose="02040502050405020303" pitchFamily="18" charset="0"/>
              </a:rPr>
            </a:br>
            <a:br>
              <a:rPr lang="en-US" sz="3600" b="1" dirty="0">
                <a:latin typeface="Georgia" panose="02040502050405020303" pitchFamily="18" charset="0"/>
              </a:rPr>
            </a:br>
            <a:br>
              <a:rPr lang="en-US" sz="3600" b="1" dirty="0">
                <a:latin typeface="Georgia" panose="02040502050405020303" pitchFamily="18" charset="0"/>
              </a:rPr>
            </a:br>
            <a:r>
              <a:rPr lang="en-US" sz="3600" b="1" dirty="0">
                <a:latin typeface="Georgia" panose="02040502050405020303" pitchFamily="18" charset="0"/>
              </a:rPr>
              <a:t>(Draft)</a:t>
            </a:r>
          </a:p>
        </p:txBody>
      </p:sp>
    </p:spTree>
    <p:extLst>
      <p:ext uri="{BB962C8B-B14F-4D97-AF65-F5344CB8AC3E}">
        <p14:creationId xmlns:p14="http://schemas.microsoft.com/office/powerpoint/2010/main" val="35320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xt&#10;&#10;Description automatically generated">
            <a:extLst>
              <a:ext uri="{FF2B5EF4-FFF2-40B4-BE49-F238E27FC236}">
                <a16:creationId xmlns:a16="http://schemas.microsoft.com/office/drawing/2014/main" id="{A0189C74-A679-42FA-891B-FC5BC6592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" r="-2" b="6076"/>
          <a:stretch/>
        </p:blipFill>
        <p:spPr bwMode="auto">
          <a:xfrm>
            <a:off x="466343" y="448055"/>
            <a:ext cx="9180576" cy="595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13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87524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5" name="Rectangle 13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9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8FF3-6EA3-4D2E-8E6F-89EECCAE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5765"/>
            <a:ext cx="10515600" cy="1325563"/>
          </a:xfrm>
        </p:spPr>
        <p:txBody>
          <a:bodyPr/>
          <a:lstStyle/>
          <a:p>
            <a:r>
              <a:rPr lang="en-US" dirty="0"/>
              <a:t>Spanish Audio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BCA9-F6B0-4A3E-B974-01393DAB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03240" cy="435133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/>
              <a:t>Zoom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/>
              <a:t>• Spanish translation available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/>
              <a:t>• Click interpretation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/>
              <a:t>• Select language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/>
              <a:t>• Note: must listen to audio/VoIP through your device online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4C826-95DD-40CF-B0EA-EE379E96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341" y="0"/>
            <a:ext cx="2114659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8FF3-6EA3-4D2E-8E6F-89EECCAE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BCA9-F6B0-4A3E-B974-01393DAB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Welcome &amp; Introductions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4C826-95DD-40CF-B0EA-EE379E96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341" y="0"/>
            <a:ext cx="2114659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8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8FF3-6EA3-4D2E-8E6F-89EECCAE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71" y="18255"/>
            <a:ext cx="10515600" cy="1325563"/>
          </a:xfrm>
        </p:spPr>
        <p:txBody>
          <a:bodyPr/>
          <a:lstStyle/>
          <a:p>
            <a:r>
              <a:rPr lang="en-US" dirty="0"/>
              <a:t>Elected Officials/ Representatives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BCA9-F6B0-4A3E-B974-01393DAB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LAHSA – Corrine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CD4 – Alex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CD6 – Jonah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Family Housing - TBD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 of the Valley - TBD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LAPD -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4C826-95DD-40CF-B0EA-EE379E96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341" y="0"/>
            <a:ext cx="2114659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0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8FF3-6EA3-4D2E-8E6F-89EECCAE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Here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BCA9-F6B0-4A3E-B974-01393DAB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360920" cy="4351338"/>
          </a:xfrm>
        </p:spPr>
        <p:txBody>
          <a:bodyPr>
            <a:norm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Graphic with Point in Time Count - TBD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4C826-95DD-40CF-B0EA-EE379E96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341" y="0"/>
            <a:ext cx="2114659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9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64C826-95DD-40CF-B0EA-EE379E96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341" y="0"/>
            <a:ext cx="2114659" cy="2292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27EA59-EA48-4AF6-8EA2-B86EE1179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778" y="971423"/>
            <a:ext cx="8636444" cy="49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64C826-95DD-40CF-B0EA-EE379E96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797" y="0"/>
            <a:ext cx="2114659" cy="2292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3818A39-FE37-44AB-8D3A-1F000ABEC6A8}"/>
              </a:ext>
            </a:extLst>
          </p:cNvPr>
          <p:cNvSpPr/>
          <p:nvPr/>
        </p:nvSpPr>
        <p:spPr>
          <a:xfrm>
            <a:off x="1656082" y="1499988"/>
            <a:ext cx="2763520" cy="1584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C887DC-7F51-4CE8-ABD4-171D4C9653A0}"/>
              </a:ext>
            </a:extLst>
          </p:cNvPr>
          <p:cNvSpPr/>
          <p:nvPr/>
        </p:nvSpPr>
        <p:spPr>
          <a:xfrm>
            <a:off x="4433895" y="856988"/>
            <a:ext cx="2763520" cy="1584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E54E00-240D-4430-B567-13500E8ECF55}"/>
              </a:ext>
            </a:extLst>
          </p:cNvPr>
          <p:cNvSpPr/>
          <p:nvPr/>
        </p:nvSpPr>
        <p:spPr>
          <a:xfrm>
            <a:off x="7418011" y="3303738"/>
            <a:ext cx="2763520" cy="1584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4DFCFC-9655-4AD1-8770-0DBA2160384D}"/>
              </a:ext>
            </a:extLst>
          </p:cNvPr>
          <p:cNvSpPr/>
          <p:nvPr/>
        </p:nvSpPr>
        <p:spPr>
          <a:xfrm>
            <a:off x="4572603" y="2678765"/>
            <a:ext cx="2763520" cy="1584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F1161F-21E9-4CFF-BE0F-FA29806C3200}"/>
              </a:ext>
            </a:extLst>
          </p:cNvPr>
          <p:cNvSpPr/>
          <p:nvPr/>
        </p:nvSpPr>
        <p:spPr>
          <a:xfrm>
            <a:off x="1940564" y="3309620"/>
            <a:ext cx="2763520" cy="1584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A9F777-99BA-427A-A711-E4BAD3A0970C}"/>
              </a:ext>
            </a:extLst>
          </p:cNvPr>
          <p:cNvSpPr/>
          <p:nvPr/>
        </p:nvSpPr>
        <p:spPr>
          <a:xfrm>
            <a:off x="7147561" y="1580932"/>
            <a:ext cx="2763520" cy="1584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E7BD2-4CE3-4DFF-A339-15AACB275177}"/>
              </a:ext>
            </a:extLst>
          </p:cNvPr>
          <p:cNvSpPr txBox="1"/>
          <p:nvPr/>
        </p:nvSpPr>
        <p:spPr>
          <a:xfrm>
            <a:off x="2199903" y="1993130"/>
            <a:ext cx="185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Homelessness in Van Nuys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90DC54-AD9F-4F27-8BAD-A7B6CDC24807}"/>
              </a:ext>
            </a:extLst>
          </p:cNvPr>
          <p:cNvSpPr txBox="1"/>
          <p:nvPr/>
        </p:nvSpPr>
        <p:spPr>
          <a:xfrm>
            <a:off x="5109887" y="3084948"/>
            <a:ext cx="185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Public Safety, Crime &amp; Camping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77362-8907-490D-B498-47271ED711B1}"/>
              </a:ext>
            </a:extLst>
          </p:cNvPr>
          <p:cNvSpPr txBox="1"/>
          <p:nvPr/>
        </p:nvSpPr>
        <p:spPr>
          <a:xfrm>
            <a:off x="4882482" y="1234609"/>
            <a:ext cx="185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Homeless Statistics and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97C9E-3F6A-4DEC-BFCE-3EB0659DB967}"/>
              </a:ext>
            </a:extLst>
          </p:cNvPr>
          <p:cNvSpPr txBox="1"/>
          <p:nvPr/>
        </p:nvSpPr>
        <p:spPr>
          <a:xfrm>
            <a:off x="7512548" y="1969302"/>
            <a:ext cx="185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Maintenance &amp; Encampment Cleanup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7B6535-C558-45BC-B8DA-A9278A74E4B1}"/>
              </a:ext>
            </a:extLst>
          </p:cNvPr>
          <p:cNvSpPr txBox="1"/>
          <p:nvPr/>
        </p:nvSpPr>
        <p:spPr>
          <a:xfrm>
            <a:off x="7741926" y="3635542"/>
            <a:ext cx="185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Housing for Homeless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2BD2DC-DCDD-44B3-8F5E-9D521E0A6CEA}"/>
              </a:ext>
            </a:extLst>
          </p:cNvPr>
          <p:cNvSpPr txBox="1"/>
          <p:nvPr/>
        </p:nvSpPr>
        <p:spPr>
          <a:xfrm>
            <a:off x="2392686" y="3773052"/>
            <a:ext cx="185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Homelessness &amp; Property Values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7D81AD-DC11-4092-BBEC-BAFB671614CB}"/>
              </a:ext>
            </a:extLst>
          </p:cNvPr>
          <p:cNvSpPr/>
          <p:nvPr/>
        </p:nvSpPr>
        <p:spPr>
          <a:xfrm>
            <a:off x="4501490" y="4751188"/>
            <a:ext cx="2763520" cy="1584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494EF2-DB8B-4F2C-93E8-F90E67C67044}"/>
              </a:ext>
            </a:extLst>
          </p:cNvPr>
          <p:cNvSpPr txBox="1"/>
          <p:nvPr/>
        </p:nvSpPr>
        <p:spPr>
          <a:xfrm>
            <a:off x="4947931" y="5015680"/>
            <a:ext cx="1859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Renting &amp; Affordable Housing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BA4556E-9DEC-4840-8547-CF537A9D9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3" y="58420"/>
            <a:ext cx="10515600" cy="1325563"/>
          </a:xfrm>
        </p:spPr>
        <p:txBody>
          <a:bodyPr/>
          <a:lstStyle/>
          <a:p>
            <a:r>
              <a:rPr lang="en-US" dirty="0"/>
              <a:t>Topics</a:t>
            </a:r>
          </a:p>
        </p:txBody>
      </p:sp>
    </p:spTree>
    <p:extLst>
      <p:ext uri="{BB962C8B-B14F-4D97-AF65-F5344CB8AC3E}">
        <p14:creationId xmlns:p14="http://schemas.microsoft.com/office/powerpoint/2010/main" val="46644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8FF3-6EA3-4D2E-8E6F-89EECCAE5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BCA9-F6B0-4A3E-B974-01393DAB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360920" cy="4351338"/>
          </a:xfrm>
        </p:spPr>
        <p:txBody>
          <a:bodyPr>
            <a:norm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Dealing with Homeless encampments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Resources for affordable housing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How rent control works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Budget for homeless services in Van Nuys and LA County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Resources for Homelessness and mental wellness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Where to find employment &amp; Housing opportunities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Outreach strategy.  Best practices document.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Issue on the ballot to produce housing who are renters at home. Coalition spearheaded by the United Way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Types of Housing available.  List of Bridge Home &amp; project home site.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Project Room Key</a:t>
            </a:r>
          </a:p>
          <a:p>
            <a:pPr rtl="0" fontAlgn="ctr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</a:rPr>
              <a:t>Pro Bono Law Library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4C826-95DD-40CF-B0EA-EE379E96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341" y="0"/>
            <a:ext cx="2114659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5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8FF3-6EA3-4D2E-8E6F-89EECCAE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477520"/>
            <a:ext cx="8458200" cy="3393439"/>
          </a:xfrm>
        </p:spPr>
        <p:txBody>
          <a:bodyPr>
            <a:normAutofit/>
          </a:bodyPr>
          <a:lstStyle/>
          <a:p>
            <a:r>
              <a:rPr lang="en-US" b="1" dirty="0"/>
              <a:t>Discussion: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What should Van Nuys do to address homelessness?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64C826-95DD-40CF-B0EA-EE379E96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341" y="0"/>
            <a:ext cx="2114659" cy="2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220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Symbol</vt:lpstr>
      <vt:lpstr>Office Theme</vt:lpstr>
      <vt:lpstr>Human Services Committee  Community Forum on Homelessness   March 2, 2022   (Draft)</vt:lpstr>
      <vt:lpstr>Spanish Audio Translation</vt:lpstr>
      <vt:lpstr>Agenda</vt:lpstr>
      <vt:lpstr>Elected Officials/ Representatives</vt:lpstr>
      <vt:lpstr>Why Are We Here Today?</vt:lpstr>
      <vt:lpstr>PowerPoint Presentation</vt:lpstr>
      <vt:lpstr>Topics</vt:lpstr>
      <vt:lpstr>Topics</vt:lpstr>
      <vt:lpstr>Discussion:   What should Van Nuys do to address homelessness?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Services Committee Community Forum on Homelessness</dc:title>
  <dc:creator>Thela Thatch</dc:creator>
  <cp:lastModifiedBy>Thela Thatch</cp:lastModifiedBy>
  <cp:revision>1</cp:revision>
  <dcterms:created xsi:type="dcterms:W3CDTF">2022-01-27T00:29:57Z</dcterms:created>
  <dcterms:modified xsi:type="dcterms:W3CDTF">2022-01-28T00:30:36Z</dcterms:modified>
</cp:coreProperties>
</file>