
<file path=[Content_Types].xml><?xml version="1.0" encoding="utf-8"?>
<Types xmlns="http://schemas.openxmlformats.org/package/2006/content-types">
  <Default Extension="bin" ContentType="application/vnd.openxmlformats-officedocument.oleObject"/>
  <Default Extension="doc" ContentType="application/msword"/>
  <Default Extension="emf" ContentType="image/x-emf"/>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p:scale>
          <a:sx n="66" d="100"/>
          <a:sy n="66" d="100"/>
        </p:scale>
        <p:origin x="19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29BA-83BF-45DA-971E-B0D6B421F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CFCBAD-DE20-49A2-ADFE-EF573A520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ACAF16-73B5-4B8B-B596-7FEFFA66DAEF}"/>
              </a:ext>
            </a:extLst>
          </p:cNvPr>
          <p:cNvSpPr>
            <a:spLocks noGrp="1"/>
          </p:cNvSpPr>
          <p:nvPr>
            <p:ph type="dt" sz="half" idx="10"/>
          </p:nvPr>
        </p:nvSpPr>
        <p:spPr/>
        <p:txBody>
          <a:bodyPr/>
          <a:lstStyle/>
          <a:p>
            <a:fld id="{B5B057C6-ACAD-4C9A-969A-2F5E437280D2}" type="datetimeFigureOut">
              <a:rPr lang="en-US" smtClean="0"/>
              <a:t>6/22/2020</a:t>
            </a:fld>
            <a:endParaRPr lang="en-US"/>
          </a:p>
        </p:txBody>
      </p:sp>
      <p:sp>
        <p:nvSpPr>
          <p:cNvPr id="5" name="Footer Placeholder 4">
            <a:extLst>
              <a:ext uri="{FF2B5EF4-FFF2-40B4-BE49-F238E27FC236}">
                <a16:creationId xmlns:a16="http://schemas.microsoft.com/office/drawing/2014/main" id="{0E1A3533-D5B0-4C7F-98D1-01937325D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C875F-C3B4-4CD7-B6BC-DCB08D152A18}"/>
              </a:ext>
            </a:extLst>
          </p:cNvPr>
          <p:cNvSpPr>
            <a:spLocks noGrp="1"/>
          </p:cNvSpPr>
          <p:nvPr>
            <p:ph type="sldNum" sz="quarter" idx="12"/>
          </p:nvPr>
        </p:nvSpPr>
        <p:spPr/>
        <p:txBody>
          <a:bodyPr/>
          <a:lstStyle/>
          <a:p>
            <a:fld id="{4ADCEAFA-877E-4380-857E-6BBBF9836D86}" type="slidenum">
              <a:rPr lang="en-US" smtClean="0"/>
              <a:t>‹#›</a:t>
            </a:fld>
            <a:endParaRPr lang="en-US"/>
          </a:p>
        </p:txBody>
      </p:sp>
    </p:spTree>
    <p:extLst>
      <p:ext uri="{BB962C8B-B14F-4D97-AF65-F5344CB8AC3E}">
        <p14:creationId xmlns:p14="http://schemas.microsoft.com/office/powerpoint/2010/main" val="231856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9C80-B2A3-41DF-B7B8-93056B3DF1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3FEB3D-419E-4D9C-B282-A2521DC6FB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95556-6F91-4B91-BFB3-A608222D6D11}"/>
              </a:ext>
            </a:extLst>
          </p:cNvPr>
          <p:cNvSpPr>
            <a:spLocks noGrp="1"/>
          </p:cNvSpPr>
          <p:nvPr>
            <p:ph type="dt" sz="half" idx="10"/>
          </p:nvPr>
        </p:nvSpPr>
        <p:spPr/>
        <p:txBody>
          <a:bodyPr/>
          <a:lstStyle/>
          <a:p>
            <a:fld id="{B5B057C6-ACAD-4C9A-969A-2F5E437280D2}" type="datetimeFigureOut">
              <a:rPr lang="en-US" smtClean="0"/>
              <a:t>6/22/2020</a:t>
            </a:fld>
            <a:endParaRPr lang="en-US"/>
          </a:p>
        </p:txBody>
      </p:sp>
      <p:sp>
        <p:nvSpPr>
          <p:cNvPr id="5" name="Footer Placeholder 4">
            <a:extLst>
              <a:ext uri="{FF2B5EF4-FFF2-40B4-BE49-F238E27FC236}">
                <a16:creationId xmlns:a16="http://schemas.microsoft.com/office/drawing/2014/main" id="{23022281-1982-4860-9D7A-0C154E378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75B83-DDA2-43CB-BB99-961A19322669}"/>
              </a:ext>
            </a:extLst>
          </p:cNvPr>
          <p:cNvSpPr>
            <a:spLocks noGrp="1"/>
          </p:cNvSpPr>
          <p:nvPr>
            <p:ph type="sldNum" sz="quarter" idx="12"/>
          </p:nvPr>
        </p:nvSpPr>
        <p:spPr/>
        <p:txBody>
          <a:bodyPr/>
          <a:lstStyle/>
          <a:p>
            <a:fld id="{4ADCEAFA-877E-4380-857E-6BBBF9836D86}" type="slidenum">
              <a:rPr lang="en-US" smtClean="0"/>
              <a:t>‹#›</a:t>
            </a:fld>
            <a:endParaRPr lang="en-US"/>
          </a:p>
        </p:txBody>
      </p:sp>
    </p:spTree>
    <p:extLst>
      <p:ext uri="{BB962C8B-B14F-4D97-AF65-F5344CB8AC3E}">
        <p14:creationId xmlns:p14="http://schemas.microsoft.com/office/powerpoint/2010/main" val="368413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D49BE5-6E22-4D51-BE32-5599FE44A3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7ABD28-531C-47F1-AFAF-1263AEB003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E97B0-89DB-44F7-8ACF-626A298E5200}"/>
              </a:ext>
            </a:extLst>
          </p:cNvPr>
          <p:cNvSpPr>
            <a:spLocks noGrp="1"/>
          </p:cNvSpPr>
          <p:nvPr>
            <p:ph type="dt" sz="half" idx="10"/>
          </p:nvPr>
        </p:nvSpPr>
        <p:spPr/>
        <p:txBody>
          <a:bodyPr/>
          <a:lstStyle/>
          <a:p>
            <a:fld id="{B5B057C6-ACAD-4C9A-969A-2F5E437280D2}" type="datetimeFigureOut">
              <a:rPr lang="en-US" smtClean="0"/>
              <a:t>6/22/2020</a:t>
            </a:fld>
            <a:endParaRPr lang="en-US"/>
          </a:p>
        </p:txBody>
      </p:sp>
      <p:sp>
        <p:nvSpPr>
          <p:cNvPr id="5" name="Footer Placeholder 4">
            <a:extLst>
              <a:ext uri="{FF2B5EF4-FFF2-40B4-BE49-F238E27FC236}">
                <a16:creationId xmlns:a16="http://schemas.microsoft.com/office/drawing/2014/main" id="{EDD9692B-FBCE-4F00-97A5-0DFEE80F6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46681-94B6-4B26-BCD4-99057EEF4E38}"/>
              </a:ext>
            </a:extLst>
          </p:cNvPr>
          <p:cNvSpPr>
            <a:spLocks noGrp="1"/>
          </p:cNvSpPr>
          <p:nvPr>
            <p:ph type="sldNum" sz="quarter" idx="12"/>
          </p:nvPr>
        </p:nvSpPr>
        <p:spPr/>
        <p:txBody>
          <a:bodyPr/>
          <a:lstStyle/>
          <a:p>
            <a:fld id="{4ADCEAFA-877E-4380-857E-6BBBF9836D86}" type="slidenum">
              <a:rPr lang="en-US" smtClean="0"/>
              <a:t>‹#›</a:t>
            </a:fld>
            <a:endParaRPr lang="en-US"/>
          </a:p>
        </p:txBody>
      </p:sp>
    </p:spTree>
    <p:extLst>
      <p:ext uri="{BB962C8B-B14F-4D97-AF65-F5344CB8AC3E}">
        <p14:creationId xmlns:p14="http://schemas.microsoft.com/office/powerpoint/2010/main" val="48591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55EA-346F-4D7C-9659-55C04CB73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1843-9CDA-430A-9E66-C97816D605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893F1-01DB-4C8F-BF5D-84FD57AC2760}"/>
              </a:ext>
            </a:extLst>
          </p:cNvPr>
          <p:cNvSpPr>
            <a:spLocks noGrp="1"/>
          </p:cNvSpPr>
          <p:nvPr>
            <p:ph type="dt" sz="half" idx="10"/>
          </p:nvPr>
        </p:nvSpPr>
        <p:spPr/>
        <p:txBody>
          <a:bodyPr/>
          <a:lstStyle/>
          <a:p>
            <a:fld id="{B5B057C6-ACAD-4C9A-969A-2F5E437280D2}" type="datetimeFigureOut">
              <a:rPr lang="en-US" smtClean="0"/>
              <a:t>6/22/2020</a:t>
            </a:fld>
            <a:endParaRPr lang="en-US"/>
          </a:p>
        </p:txBody>
      </p:sp>
      <p:sp>
        <p:nvSpPr>
          <p:cNvPr id="5" name="Footer Placeholder 4">
            <a:extLst>
              <a:ext uri="{FF2B5EF4-FFF2-40B4-BE49-F238E27FC236}">
                <a16:creationId xmlns:a16="http://schemas.microsoft.com/office/drawing/2014/main" id="{72ABBEE7-8DC2-437A-9D0B-DAD3D3B91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3D9B6-BB33-4754-B6DB-6889D94E392A}"/>
              </a:ext>
            </a:extLst>
          </p:cNvPr>
          <p:cNvSpPr>
            <a:spLocks noGrp="1"/>
          </p:cNvSpPr>
          <p:nvPr>
            <p:ph type="sldNum" sz="quarter" idx="12"/>
          </p:nvPr>
        </p:nvSpPr>
        <p:spPr/>
        <p:txBody>
          <a:bodyPr/>
          <a:lstStyle/>
          <a:p>
            <a:fld id="{4ADCEAFA-877E-4380-857E-6BBBF9836D86}" type="slidenum">
              <a:rPr lang="en-US" smtClean="0"/>
              <a:t>‹#›</a:t>
            </a:fld>
            <a:endParaRPr lang="en-US"/>
          </a:p>
        </p:txBody>
      </p:sp>
    </p:spTree>
    <p:extLst>
      <p:ext uri="{BB962C8B-B14F-4D97-AF65-F5344CB8AC3E}">
        <p14:creationId xmlns:p14="http://schemas.microsoft.com/office/powerpoint/2010/main" val="370741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ABE2-9A7D-4F02-900E-E0954AB81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59CFB4-2C0A-4A08-BE62-24F4575081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8873C6-D8C3-465F-A6CF-99872D588CD1}"/>
              </a:ext>
            </a:extLst>
          </p:cNvPr>
          <p:cNvSpPr>
            <a:spLocks noGrp="1"/>
          </p:cNvSpPr>
          <p:nvPr>
            <p:ph type="dt" sz="half" idx="10"/>
          </p:nvPr>
        </p:nvSpPr>
        <p:spPr/>
        <p:txBody>
          <a:bodyPr/>
          <a:lstStyle/>
          <a:p>
            <a:fld id="{B5B057C6-ACAD-4C9A-969A-2F5E437280D2}" type="datetimeFigureOut">
              <a:rPr lang="en-US" smtClean="0"/>
              <a:t>6/22/2020</a:t>
            </a:fld>
            <a:endParaRPr lang="en-US"/>
          </a:p>
        </p:txBody>
      </p:sp>
      <p:sp>
        <p:nvSpPr>
          <p:cNvPr id="5" name="Footer Placeholder 4">
            <a:extLst>
              <a:ext uri="{FF2B5EF4-FFF2-40B4-BE49-F238E27FC236}">
                <a16:creationId xmlns:a16="http://schemas.microsoft.com/office/drawing/2014/main" id="{4C3ED357-8295-4E8D-8460-8D5B10B79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050D2-F756-4CF2-B8E4-22D2F4B28D6B}"/>
              </a:ext>
            </a:extLst>
          </p:cNvPr>
          <p:cNvSpPr>
            <a:spLocks noGrp="1"/>
          </p:cNvSpPr>
          <p:nvPr>
            <p:ph type="sldNum" sz="quarter" idx="12"/>
          </p:nvPr>
        </p:nvSpPr>
        <p:spPr/>
        <p:txBody>
          <a:bodyPr/>
          <a:lstStyle/>
          <a:p>
            <a:fld id="{4ADCEAFA-877E-4380-857E-6BBBF9836D86}" type="slidenum">
              <a:rPr lang="en-US" smtClean="0"/>
              <a:t>‹#›</a:t>
            </a:fld>
            <a:endParaRPr lang="en-US"/>
          </a:p>
        </p:txBody>
      </p:sp>
    </p:spTree>
    <p:extLst>
      <p:ext uri="{BB962C8B-B14F-4D97-AF65-F5344CB8AC3E}">
        <p14:creationId xmlns:p14="http://schemas.microsoft.com/office/powerpoint/2010/main" val="252860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406F-A78E-432B-8457-28CE8E699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3FC314-AC53-4D24-AF23-2B2E0BDD7C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DDB5A0-64CF-48B1-9608-5476B245BD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D8F4A3-B436-4625-84BD-04FE16D6D49C}"/>
              </a:ext>
            </a:extLst>
          </p:cNvPr>
          <p:cNvSpPr>
            <a:spLocks noGrp="1"/>
          </p:cNvSpPr>
          <p:nvPr>
            <p:ph type="dt" sz="half" idx="10"/>
          </p:nvPr>
        </p:nvSpPr>
        <p:spPr/>
        <p:txBody>
          <a:bodyPr/>
          <a:lstStyle/>
          <a:p>
            <a:fld id="{B5B057C6-ACAD-4C9A-969A-2F5E437280D2}" type="datetimeFigureOut">
              <a:rPr lang="en-US" smtClean="0"/>
              <a:t>6/22/2020</a:t>
            </a:fld>
            <a:endParaRPr lang="en-US"/>
          </a:p>
        </p:txBody>
      </p:sp>
      <p:sp>
        <p:nvSpPr>
          <p:cNvPr id="6" name="Footer Placeholder 5">
            <a:extLst>
              <a:ext uri="{FF2B5EF4-FFF2-40B4-BE49-F238E27FC236}">
                <a16:creationId xmlns:a16="http://schemas.microsoft.com/office/drawing/2014/main" id="{97D47B00-8B77-4387-AD42-F1281A90E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34E10-1245-49E8-A68E-7CBAF684D38E}"/>
              </a:ext>
            </a:extLst>
          </p:cNvPr>
          <p:cNvSpPr>
            <a:spLocks noGrp="1"/>
          </p:cNvSpPr>
          <p:nvPr>
            <p:ph type="sldNum" sz="quarter" idx="12"/>
          </p:nvPr>
        </p:nvSpPr>
        <p:spPr/>
        <p:txBody>
          <a:bodyPr/>
          <a:lstStyle/>
          <a:p>
            <a:fld id="{4ADCEAFA-877E-4380-857E-6BBBF9836D86}" type="slidenum">
              <a:rPr lang="en-US" smtClean="0"/>
              <a:t>‹#›</a:t>
            </a:fld>
            <a:endParaRPr lang="en-US"/>
          </a:p>
        </p:txBody>
      </p:sp>
    </p:spTree>
    <p:extLst>
      <p:ext uri="{BB962C8B-B14F-4D97-AF65-F5344CB8AC3E}">
        <p14:creationId xmlns:p14="http://schemas.microsoft.com/office/powerpoint/2010/main" val="350519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D116-0777-4B54-B98C-F60241805E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4F655B-4F5A-428D-85BB-C30E3192D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5D0ECD-403D-4E7B-9C69-FF113CC695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769789-CCCD-4C0C-8A57-11F98CD98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CA75B5-D2D5-4300-AE27-2B67F1E64E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A704C9-49A9-4CAB-8CDE-8F7F3B1EAC94}"/>
              </a:ext>
            </a:extLst>
          </p:cNvPr>
          <p:cNvSpPr>
            <a:spLocks noGrp="1"/>
          </p:cNvSpPr>
          <p:nvPr>
            <p:ph type="dt" sz="half" idx="10"/>
          </p:nvPr>
        </p:nvSpPr>
        <p:spPr/>
        <p:txBody>
          <a:bodyPr/>
          <a:lstStyle/>
          <a:p>
            <a:fld id="{B5B057C6-ACAD-4C9A-969A-2F5E437280D2}" type="datetimeFigureOut">
              <a:rPr lang="en-US" smtClean="0"/>
              <a:t>6/22/2020</a:t>
            </a:fld>
            <a:endParaRPr lang="en-US"/>
          </a:p>
        </p:txBody>
      </p:sp>
      <p:sp>
        <p:nvSpPr>
          <p:cNvPr id="8" name="Footer Placeholder 7">
            <a:extLst>
              <a:ext uri="{FF2B5EF4-FFF2-40B4-BE49-F238E27FC236}">
                <a16:creationId xmlns:a16="http://schemas.microsoft.com/office/drawing/2014/main" id="{0EDC75E5-66BE-4AFF-91B6-60B4EFED2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615898-332F-4FE6-B9A3-255B8F4649EE}"/>
              </a:ext>
            </a:extLst>
          </p:cNvPr>
          <p:cNvSpPr>
            <a:spLocks noGrp="1"/>
          </p:cNvSpPr>
          <p:nvPr>
            <p:ph type="sldNum" sz="quarter" idx="12"/>
          </p:nvPr>
        </p:nvSpPr>
        <p:spPr/>
        <p:txBody>
          <a:bodyPr/>
          <a:lstStyle/>
          <a:p>
            <a:fld id="{4ADCEAFA-877E-4380-857E-6BBBF9836D86}" type="slidenum">
              <a:rPr lang="en-US" smtClean="0"/>
              <a:t>‹#›</a:t>
            </a:fld>
            <a:endParaRPr lang="en-US"/>
          </a:p>
        </p:txBody>
      </p:sp>
    </p:spTree>
    <p:extLst>
      <p:ext uri="{BB962C8B-B14F-4D97-AF65-F5344CB8AC3E}">
        <p14:creationId xmlns:p14="http://schemas.microsoft.com/office/powerpoint/2010/main" val="417496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2747-F2D4-4486-86FB-41F25D32C5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80E799-7F8C-4024-86A4-05977F547DE5}"/>
              </a:ext>
            </a:extLst>
          </p:cNvPr>
          <p:cNvSpPr>
            <a:spLocks noGrp="1"/>
          </p:cNvSpPr>
          <p:nvPr>
            <p:ph type="dt" sz="half" idx="10"/>
          </p:nvPr>
        </p:nvSpPr>
        <p:spPr/>
        <p:txBody>
          <a:bodyPr/>
          <a:lstStyle/>
          <a:p>
            <a:fld id="{B5B057C6-ACAD-4C9A-969A-2F5E437280D2}" type="datetimeFigureOut">
              <a:rPr lang="en-US" smtClean="0"/>
              <a:t>6/22/2020</a:t>
            </a:fld>
            <a:endParaRPr lang="en-US"/>
          </a:p>
        </p:txBody>
      </p:sp>
      <p:sp>
        <p:nvSpPr>
          <p:cNvPr id="4" name="Footer Placeholder 3">
            <a:extLst>
              <a:ext uri="{FF2B5EF4-FFF2-40B4-BE49-F238E27FC236}">
                <a16:creationId xmlns:a16="http://schemas.microsoft.com/office/drawing/2014/main" id="{27902A07-DE39-4280-826B-FC588E0568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EDB916-F9C6-4E97-842D-DA24ABCBDD7D}"/>
              </a:ext>
            </a:extLst>
          </p:cNvPr>
          <p:cNvSpPr>
            <a:spLocks noGrp="1"/>
          </p:cNvSpPr>
          <p:nvPr>
            <p:ph type="sldNum" sz="quarter" idx="12"/>
          </p:nvPr>
        </p:nvSpPr>
        <p:spPr/>
        <p:txBody>
          <a:bodyPr/>
          <a:lstStyle/>
          <a:p>
            <a:fld id="{4ADCEAFA-877E-4380-857E-6BBBF9836D86}" type="slidenum">
              <a:rPr lang="en-US" smtClean="0"/>
              <a:t>‹#›</a:t>
            </a:fld>
            <a:endParaRPr lang="en-US"/>
          </a:p>
        </p:txBody>
      </p:sp>
    </p:spTree>
    <p:extLst>
      <p:ext uri="{BB962C8B-B14F-4D97-AF65-F5344CB8AC3E}">
        <p14:creationId xmlns:p14="http://schemas.microsoft.com/office/powerpoint/2010/main" val="5769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A83FC-90B1-4E99-8A41-59AFCE08C856}"/>
              </a:ext>
            </a:extLst>
          </p:cNvPr>
          <p:cNvSpPr>
            <a:spLocks noGrp="1"/>
          </p:cNvSpPr>
          <p:nvPr>
            <p:ph type="dt" sz="half" idx="10"/>
          </p:nvPr>
        </p:nvSpPr>
        <p:spPr/>
        <p:txBody>
          <a:bodyPr/>
          <a:lstStyle/>
          <a:p>
            <a:fld id="{B5B057C6-ACAD-4C9A-969A-2F5E437280D2}" type="datetimeFigureOut">
              <a:rPr lang="en-US" smtClean="0"/>
              <a:t>6/22/2020</a:t>
            </a:fld>
            <a:endParaRPr lang="en-US"/>
          </a:p>
        </p:txBody>
      </p:sp>
      <p:sp>
        <p:nvSpPr>
          <p:cNvPr id="3" name="Footer Placeholder 2">
            <a:extLst>
              <a:ext uri="{FF2B5EF4-FFF2-40B4-BE49-F238E27FC236}">
                <a16:creationId xmlns:a16="http://schemas.microsoft.com/office/drawing/2014/main" id="{714997E9-1B46-46CB-81A4-701773AF0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7F3F16-01E7-4094-A174-B26BCF8727CF}"/>
              </a:ext>
            </a:extLst>
          </p:cNvPr>
          <p:cNvSpPr>
            <a:spLocks noGrp="1"/>
          </p:cNvSpPr>
          <p:nvPr>
            <p:ph type="sldNum" sz="quarter" idx="12"/>
          </p:nvPr>
        </p:nvSpPr>
        <p:spPr/>
        <p:txBody>
          <a:bodyPr/>
          <a:lstStyle/>
          <a:p>
            <a:fld id="{4ADCEAFA-877E-4380-857E-6BBBF9836D86}" type="slidenum">
              <a:rPr lang="en-US" smtClean="0"/>
              <a:t>‹#›</a:t>
            </a:fld>
            <a:endParaRPr lang="en-US"/>
          </a:p>
        </p:txBody>
      </p:sp>
    </p:spTree>
    <p:extLst>
      <p:ext uri="{BB962C8B-B14F-4D97-AF65-F5344CB8AC3E}">
        <p14:creationId xmlns:p14="http://schemas.microsoft.com/office/powerpoint/2010/main" val="337025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1611-44BB-4951-8941-1A8F9E2BA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73BCB2-4425-4BF2-A773-D0F07DDD9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6A6605-FDF9-4437-853D-322E61FCF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E48C5-508D-4D71-8DFF-745DDCF42073}"/>
              </a:ext>
            </a:extLst>
          </p:cNvPr>
          <p:cNvSpPr>
            <a:spLocks noGrp="1"/>
          </p:cNvSpPr>
          <p:nvPr>
            <p:ph type="dt" sz="half" idx="10"/>
          </p:nvPr>
        </p:nvSpPr>
        <p:spPr/>
        <p:txBody>
          <a:bodyPr/>
          <a:lstStyle/>
          <a:p>
            <a:fld id="{B5B057C6-ACAD-4C9A-969A-2F5E437280D2}" type="datetimeFigureOut">
              <a:rPr lang="en-US" smtClean="0"/>
              <a:t>6/22/2020</a:t>
            </a:fld>
            <a:endParaRPr lang="en-US"/>
          </a:p>
        </p:txBody>
      </p:sp>
      <p:sp>
        <p:nvSpPr>
          <p:cNvPr id="6" name="Footer Placeholder 5">
            <a:extLst>
              <a:ext uri="{FF2B5EF4-FFF2-40B4-BE49-F238E27FC236}">
                <a16:creationId xmlns:a16="http://schemas.microsoft.com/office/drawing/2014/main" id="{C3953A26-14B6-4128-8D11-42CB444D8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8F177C-9024-487D-8982-BBAE7F52409E}"/>
              </a:ext>
            </a:extLst>
          </p:cNvPr>
          <p:cNvSpPr>
            <a:spLocks noGrp="1"/>
          </p:cNvSpPr>
          <p:nvPr>
            <p:ph type="sldNum" sz="quarter" idx="12"/>
          </p:nvPr>
        </p:nvSpPr>
        <p:spPr/>
        <p:txBody>
          <a:bodyPr/>
          <a:lstStyle/>
          <a:p>
            <a:fld id="{4ADCEAFA-877E-4380-857E-6BBBF9836D86}" type="slidenum">
              <a:rPr lang="en-US" smtClean="0"/>
              <a:t>‹#›</a:t>
            </a:fld>
            <a:endParaRPr lang="en-US"/>
          </a:p>
        </p:txBody>
      </p:sp>
    </p:spTree>
    <p:extLst>
      <p:ext uri="{BB962C8B-B14F-4D97-AF65-F5344CB8AC3E}">
        <p14:creationId xmlns:p14="http://schemas.microsoft.com/office/powerpoint/2010/main" val="6221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E36D-6183-4430-8C53-A95669FFB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71B152-06D5-41D5-9CBA-FEF3D9483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FCF967-179C-48AE-B662-94257F9C0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3D0BE-BD0A-44C0-8677-CB738D5F3D23}"/>
              </a:ext>
            </a:extLst>
          </p:cNvPr>
          <p:cNvSpPr>
            <a:spLocks noGrp="1"/>
          </p:cNvSpPr>
          <p:nvPr>
            <p:ph type="dt" sz="half" idx="10"/>
          </p:nvPr>
        </p:nvSpPr>
        <p:spPr/>
        <p:txBody>
          <a:bodyPr/>
          <a:lstStyle/>
          <a:p>
            <a:fld id="{B5B057C6-ACAD-4C9A-969A-2F5E437280D2}" type="datetimeFigureOut">
              <a:rPr lang="en-US" smtClean="0"/>
              <a:t>6/22/2020</a:t>
            </a:fld>
            <a:endParaRPr lang="en-US"/>
          </a:p>
        </p:txBody>
      </p:sp>
      <p:sp>
        <p:nvSpPr>
          <p:cNvPr id="6" name="Footer Placeholder 5">
            <a:extLst>
              <a:ext uri="{FF2B5EF4-FFF2-40B4-BE49-F238E27FC236}">
                <a16:creationId xmlns:a16="http://schemas.microsoft.com/office/drawing/2014/main" id="{989EB9F1-54B0-4F96-BE09-FF53B47BF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0F0C5-5A41-4838-8D95-59AD6B549D82}"/>
              </a:ext>
            </a:extLst>
          </p:cNvPr>
          <p:cNvSpPr>
            <a:spLocks noGrp="1"/>
          </p:cNvSpPr>
          <p:nvPr>
            <p:ph type="sldNum" sz="quarter" idx="12"/>
          </p:nvPr>
        </p:nvSpPr>
        <p:spPr/>
        <p:txBody>
          <a:bodyPr/>
          <a:lstStyle/>
          <a:p>
            <a:fld id="{4ADCEAFA-877E-4380-857E-6BBBF9836D86}" type="slidenum">
              <a:rPr lang="en-US" smtClean="0"/>
              <a:t>‹#›</a:t>
            </a:fld>
            <a:endParaRPr lang="en-US"/>
          </a:p>
        </p:txBody>
      </p:sp>
    </p:spTree>
    <p:extLst>
      <p:ext uri="{BB962C8B-B14F-4D97-AF65-F5344CB8AC3E}">
        <p14:creationId xmlns:p14="http://schemas.microsoft.com/office/powerpoint/2010/main" val="357270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406F6-479D-4FF7-ABB9-772B79D0A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070DD4-A536-4AE8-9CBE-828ECF036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9CCD9-01A5-4BD9-8DB6-11D0CC238B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057C6-ACAD-4C9A-969A-2F5E437280D2}" type="datetimeFigureOut">
              <a:rPr lang="en-US" smtClean="0"/>
              <a:t>6/22/2020</a:t>
            </a:fld>
            <a:endParaRPr lang="en-US"/>
          </a:p>
        </p:txBody>
      </p:sp>
      <p:sp>
        <p:nvSpPr>
          <p:cNvPr id="5" name="Footer Placeholder 4">
            <a:extLst>
              <a:ext uri="{FF2B5EF4-FFF2-40B4-BE49-F238E27FC236}">
                <a16:creationId xmlns:a16="http://schemas.microsoft.com/office/drawing/2014/main" id="{8A3DACF8-1D4E-45A3-9E53-065D62B45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8A2F93-62C1-471D-8EFA-E8BA21E39A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CEAFA-877E-4380-857E-6BBBF9836D86}" type="slidenum">
              <a:rPr lang="en-US" smtClean="0"/>
              <a:t>‹#›</a:t>
            </a:fld>
            <a:endParaRPr lang="en-US"/>
          </a:p>
        </p:txBody>
      </p:sp>
    </p:spTree>
    <p:extLst>
      <p:ext uri="{BB962C8B-B14F-4D97-AF65-F5344CB8AC3E}">
        <p14:creationId xmlns:p14="http://schemas.microsoft.com/office/powerpoint/2010/main" val="3036869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lawn in front of a house&#10;&#10;Description automatically generated">
            <a:extLst>
              <a:ext uri="{FF2B5EF4-FFF2-40B4-BE49-F238E27FC236}">
                <a16:creationId xmlns:a16="http://schemas.microsoft.com/office/drawing/2014/main" id="{9A082EAE-F71B-4C05-BC4D-B3BF74F4EB40}"/>
              </a:ext>
            </a:extLst>
          </p:cNvPr>
          <p:cNvPicPr>
            <a:picLocks noChangeAspect="1"/>
          </p:cNvPicPr>
          <p:nvPr/>
        </p:nvPicPr>
        <p:blipFill rotWithShape="1">
          <a:blip r:embed="rId2">
            <a:extLst>
              <a:ext uri="{28A0092B-C50C-407E-A947-70E740481C1C}">
                <a14:useLocalDpi xmlns:a14="http://schemas.microsoft.com/office/drawing/2010/main" val="0"/>
              </a:ext>
            </a:extLst>
          </a:blip>
          <a:srcRect b="9274"/>
          <a:stretch/>
        </p:blipFill>
        <p:spPr>
          <a:xfrm>
            <a:off x="20" y="10"/>
            <a:ext cx="12191980" cy="6857990"/>
          </a:xfrm>
          <a:prstGeom prst="rect">
            <a:avLst/>
          </a:prstGeom>
        </p:spPr>
      </p:pic>
      <p:sp>
        <p:nvSpPr>
          <p:cNvPr id="13"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F88A8-67EA-41F4-854E-B264716BA2D9}"/>
              </a:ext>
            </a:extLst>
          </p:cNvPr>
          <p:cNvSpPr>
            <a:spLocks noGrp="1"/>
          </p:cNvSpPr>
          <p:nvPr>
            <p:ph type="ctrTitle"/>
          </p:nvPr>
        </p:nvSpPr>
        <p:spPr>
          <a:xfrm>
            <a:off x="490537" y="5231140"/>
            <a:ext cx="11210925" cy="744836"/>
          </a:xfrm>
        </p:spPr>
        <p:txBody>
          <a:bodyPr vert="horz" lIns="91440" tIns="45720" rIns="91440" bIns="45720" rtlCol="0" anchor="ctr">
            <a:normAutofit fontScale="90000"/>
          </a:bodyPr>
          <a:lstStyle/>
          <a:p>
            <a:br>
              <a:rPr lang="en-US" sz="2300" dirty="0">
                <a:solidFill>
                  <a:schemeClr val="tx1">
                    <a:lumMod val="85000"/>
                    <a:lumOff val="15000"/>
                  </a:schemeClr>
                </a:solidFill>
              </a:rPr>
            </a:br>
            <a:r>
              <a:rPr lang="en-US" sz="4400" dirty="0">
                <a:solidFill>
                  <a:schemeClr val="tx1">
                    <a:lumMod val="85000"/>
                    <a:lumOff val="15000"/>
                  </a:schemeClr>
                </a:solidFill>
                <a:latin typeface="Algerian" panose="020B0604020202020204" pitchFamily="82" charset="0"/>
              </a:rPr>
              <a:t>Historic Hatterschied Estate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735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992A9CA-C9F5-4A99-976D-6ADBB8B6E8EA}"/>
              </a:ext>
            </a:extLst>
          </p:cNvPr>
          <p:cNvGraphicFramePr>
            <a:graphicFrameLocks noChangeAspect="1"/>
          </p:cNvGraphicFramePr>
          <p:nvPr>
            <p:extLst>
              <p:ext uri="{D42A27DB-BD31-4B8C-83A1-F6EECF244321}">
                <p14:modId xmlns:p14="http://schemas.microsoft.com/office/powerpoint/2010/main" val="4264322098"/>
              </p:ext>
            </p:extLst>
          </p:nvPr>
        </p:nvGraphicFramePr>
        <p:xfrm>
          <a:off x="1754414" y="203199"/>
          <a:ext cx="8347529" cy="6654801"/>
        </p:xfrm>
        <a:graphic>
          <a:graphicData uri="http://schemas.openxmlformats.org/presentationml/2006/ole">
            <mc:AlternateContent xmlns:mc="http://schemas.openxmlformats.org/markup-compatibility/2006">
              <mc:Choice xmlns:v="urn:schemas-microsoft-com:vml" Requires="v">
                <p:oleObj spid="_x0000_s1028" name="Document" r:id="rId3" imgW="5942845" imgH="8002250" progId="Word.Document.8">
                  <p:embed/>
                </p:oleObj>
              </mc:Choice>
              <mc:Fallback>
                <p:oleObj name="Document" r:id="rId3" imgW="5942845" imgH="8002250" progId="Word.Document.8">
                  <p:embed/>
                  <p:pic>
                    <p:nvPicPr>
                      <p:cNvPr id="0" name=""/>
                      <p:cNvPicPr/>
                      <p:nvPr/>
                    </p:nvPicPr>
                    <p:blipFill>
                      <a:blip r:embed="rId4"/>
                      <a:stretch>
                        <a:fillRect/>
                      </a:stretch>
                    </p:blipFill>
                    <p:spPr>
                      <a:xfrm>
                        <a:off x="1754414" y="203199"/>
                        <a:ext cx="8347529" cy="6654801"/>
                      </a:xfrm>
                      <a:prstGeom prst="rect">
                        <a:avLst/>
                      </a:prstGeom>
                    </p:spPr>
                  </p:pic>
                </p:oleObj>
              </mc:Fallback>
            </mc:AlternateContent>
          </a:graphicData>
        </a:graphic>
      </p:graphicFrame>
    </p:spTree>
    <p:extLst>
      <p:ext uri="{BB962C8B-B14F-4D97-AF65-F5344CB8AC3E}">
        <p14:creationId xmlns:p14="http://schemas.microsoft.com/office/powerpoint/2010/main" val="83416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4171E4B-AF6E-409E-A726-8B3A4B5DBBF5}"/>
              </a:ext>
            </a:extLst>
          </p:cNvPr>
          <p:cNvGraphicFramePr>
            <a:graphicFrameLocks noChangeAspect="1"/>
          </p:cNvGraphicFramePr>
          <p:nvPr>
            <p:extLst>
              <p:ext uri="{D42A27DB-BD31-4B8C-83A1-F6EECF244321}">
                <p14:modId xmlns:p14="http://schemas.microsoft.com/office/powerpoint/2010/main" val="2346207420"/>
              </p:ext>
            </p:extLst>
          </p:nvPr>
        </p:nvGraphicFramePr>
        <p:xfrm>
          <a:off x="1124857" y="0"/>
          <a:ext cx="9942286" cy="6858000"/>
        </p:xfrm>
        <a:graphic>
          <a:graphicData uri="http://schemas.openxmlformats.org/presentationml/2006/ole">
            <mc:AlternateContent xmlns:mc="http://schemas.openxmlformats.org/markup-compatibility/2006">
              <mc:Choice xmlns:v="urn:schemas-microsoft-com:vml" Requires="v">
                <p:oleObj spid="_x0000_s2052" name="Acrobat Document" r:id="rId3" imgW="11972799" imgH="16792448" progId="AcroExch.Document.DC">
                  <p:embed/>
                </p:oleObj>
              </mc:Choice>
              <mc:Fallback>
                <p:oleObj name="Acrobat Document" r:id="rId3" imgW="11972799" imgH="16792448" progId="AcroExch.Document.DC">
                  <p:embed/>
                  <p:pic>
                    <p:nvPicPr>
                      <p:cNvPr id="0" name=""/>
                      <p:cNvPicPr/>
                      <p:nvPr/>
                    </p:nvPicPr>
                    <p:blipFill>
                      <a:blip r:embed="rId4"/>
                      <a:stretch>
                        <a:fillRect/>
                      </a:stretch>
                    </p:blipFill>
                    <p:spPr>
                      <a:xfrm>
                        <a:off x="1124857" y="0"/>
                        <a:ext cx="9942286" cy="6858000"/>
                      </a:xfrm>
                      <a:prstGeom prst="rect">
                        <a:avLst/>
                      </a:prstGeom>
                    </p:spPr>
                  </p:pic>
                </p:oleObj>
              </mc:Fallback>
            </mc:AlternateContent>
          </a:graphicData>
        </a:graphic>
      </p:graphicFrame>
    </p:spTree>
    <p:extLst>
      <p:ext uri="{BB962C8B-B14F-4D97-AF65-F5344CB8AC3E}">
        <p14:creationId xmlns:p14="http://schemas.microsoft.com/office/powerpoint/2010/main" val="388554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FEF6-E7A6-4C98-8BD9-35A5D5BE919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6D673C7B-CF84-4211-8C0E-26D8BD0264B1}"/>
              </a:ext>
            </a:extLst>
          </p:cNvPr>
          <p:cNvSpPr>
            <a:spLocks noGrp="1"/>
          </p:cNvSpPr>
          <p:nvPr>
            <p:ph idx="1"/>
          </p:nvPr>
        </p:nvSpPr>
        <p:spPr>
          <a:xfrm>
            <a:off x="723899" y="792162"/>
            <a:ext cx="10744201" cy="5273675"/>
          </a:xfrm>
        </p:spPr>
        <p:txBody>
          <a:bodyPr>
            <a:normAutofit lnSpcReduction="10000"/>
          </a:bodyPr>
          <a:lstStyle/>
          <a:p>
            <a:r>
              <a:rPr lang="en-US" dirty="0">
                <a:latin typeface="Aldhabi" panose="020B0604020202020204" pitchFamily="2" charset="-78"/>
                <a:cs typeface="Aldhabi" panose="020B0604020202020204" pitchFamily="2" charset="-78"/>
              </a:rPr>
              <a:t>The home at 14535 </a:t>
            </a:r>
            <a:r>
              <a:rPr lang="en-US" dirty="0" err="1">
                <a:latin typeface="Aldhabi" panose="020B0604020202020204" pitchFamily="2" charset="-78"/>
                <a:cs typeface="Aldhabi" panose="020B0604020202020204" pitchFamily="2" charset="-78"/>
              </a:rPr>
              <a:t>Killion</a:t>
            </a:r>
            <a:r>
              <a:rPr lang="en-US" dirty="0">
                <a:latin typeface="Aldhabi" panose="020B0604020202020204" pitchFamily="2" charset="-78"/>
                <a:cs typeface="Aldhabi" panose="020B0604020202020204" pitchFamily="2" charset="-78"/>
              </a:rPr>
              <a:t> St. is a unique Spanish Colonial gem!  THERE IS NO OTHER HOME LIKE IT IN VAN NUYS.   It features 5 bedrooms and 2 baths.  It was built by Bert LaPlante for a prominent banker Hugo C. Hatterschied whose associates were important historical figures, Mr. Isaac Van Nuys, Mr. </a:t>
            </a:r>
            <a:r>
              <a:rPr lang="en-US" dirty="0" err="1">
                <a:latin typeface="Aldhabi" panose="020B0604020202020204" pitchFamily="2" charset="-78"/>
                <a:cs typeface="Aldhabi" panose="020B0604020202020204" pitchFamily="2" charset="-78"/>
              </a:rPr>
              <a:t>Lankershim</a:t>
            </a:r>
            <a:r>
              <a:rPr lang="en-US" dirty="0">
                <a:latin typeface="Aldhabi" panose="020B0604020202020204" pitchFamily="2" charset="-78"/>
                <a:cs typeface="Aldhabi" panose="020B0604020202020204" pitchFamily="2" charset="-78"/>
              </a:rPr>
              <a:t>, Mr. Whitsett, Mr. Willis and Mr. </a:t>
            </a:r>
            <a:r>
              <a:rPr lang="en-US" dirty="0" err="1">
                <a:latin typeface="Aldhabi" panose="020B0604020202020204" pitchFamily="2" charset="-78"/>
                <a:cs typeface="Aldhabi" panose="020B0604020202020204" pitchFamily="2" charset="-78"/>
              </a:rPr>
              <a:t>Weddington</a:t>
            </a:r>
            <a:r>
              <a:rPr lang="en-US" dirty="0">
                <a:latin typeface="Aldhabi" panose="020B0604020202020204" pitchFamily="2" charset="-78"/>
                <a:cs typeface="Aldhabi" panose="020B0604020202020204" pitchFamily="2" charset="-78"/>
              </a:rPr>
              <a:t>.  Mr. Hatterschied was one of the founders of the First Bank of Van Nuys which is located on Van Nuys Blvd. where the Country General Store is now, and is directly across from the Marvin </a:t>
            </a:r>
            <a:r>
              <a:rPr lang="en-US" dirty="0" err="1">
                <a:latin typeface="Aldhabi" panose="020B0604020202020204" pitchFamily="2" charset="-78"/>
                <a:cs typeface="Aldhabi" panose="020B0604020202020204" pitchFamily="2" charset="-78"/>
              </a:rPr>
              <a:t>Braude</a:t>
            </a:r>
            <a:r>
              <a:rPr lang="en-US" dirty="0">
                <a:latin typeface="Aldhabi" panose="020B0604020202020204" pitchFamily="2" charset="-78"/>
                <a:cs typeface="Aldhabi" panose="020B0604020202020204" pitchFamily="2" charset="-78"/>
              </a:rPr>
              <a:t> Bldg. He worked at and founded other banks. This is the most spectacular home in the neighborhood and it is in pristine immaculate condition. It is located in what was called Bliss Park, a very upscale area in Van Nuys.  Bliss Park is 20 acres and extends from Burbank Blvd. to Albers Street and from Van Nuys Blvd. to Cedros.  It featured beautiful orchards and gardens. The previous owners had spent over $100,000 in restoring and maintaining the home and they turned down many prospective buyers who were developers. Somehow it was bought by a developer who is threatening the home with demolition.  This would be a tragedy.     Van Nuys is a relatively young city.  See this city with fresh eyes, as a living museum with architectural gems that provide tangible evidence of our history and a connection to those who came before.  Please add your name to the nomination of this unique historical gem.</a:t>
            </a:r>
          </a:p>
          <a:p>
            <a:endParaRPr lang="en-US" dirty="0"/>
          </a:p>
          <a:p>
            <a:endParaRPr lang="en-US" dirty="0"/>
          </a:p>
        </p:txBody>
      </p:sp>
    </p:spTree>
    <p:extLst>
      <p:ext uri="{BB962C8B-B14F-4D97-AF65-F5344CB8AC3E}">
        <p14:creationId xmlns:p14="http://schemas.microsoft.com/office/powerpoint/2010/main" val="290654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lawn in front of a house&#10;&#10;Description automatically generated">
            <a:extLst>
              <a:ext uri="{FF2B5EF4-FFF2-40B4-BE49-F238E27FC236}">
                <a16:creationId xmlns:a16="http://schemas.microsoft.com/office/drawing/2014/main" id="{3E50309A-2CE7-4672-9E05-425C37CADB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566" y="294912"/>
            <a:ext cx="10104868" cy="6268176"/>
          </a:xfrm>
        </p:spPr>
      </p:pic>
    </p:spTree>
    <p:extLst>
      <p:ext uri="{BB962C8B-B14F-4D97-AF65-F5344CB8AC3E}">
        <p14:creationId xmlns:p14="http://schemas.microsoft.com/office/powerpoint/2010/main" val="48683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living room filled with furniture and a fire place&#10;&#10;Description automatically generated">
            <a:extLst>
              <a:ext uri="{FF2B5EF4-FFF2-40B4-BE49-F238E27FC236}">
                <a16:creationId xmlns:a16="http://schemas.microsoft.com/office/drawing/2014/main" id="{3869095D-356C-4906-9AC6-17D5FA703D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7617"/>
          <a:stretch/>
        </p:blipFill>
        <p:spPr>
          <a:xfrm>
            <a:off x="321733" y="321733"/>
            <a:ext cx="11548534" cy="6214534"/>
          </a:xfrm>
          <a:prstGeom prst="rect">
            <a:avLst/>
          </a:prstGeom>
        </p:spPr>
      </p:pic>
    </p:spTree>
    <p:extLst>
      <p:ext uri="{BB962C8B-B14F-4D97-AF65-F5344CB8AC3E}">
        <p14:creationId xmlns:p14="http://schemas.microsoft.com/office/powerpoint/2010/main" val="293293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ving room filled with furniture and a fire place&#10;&#10;Description automatically generated">
            <a:extLst>
              <a:ext uri="{FF2B5EF4-FFF2-40B4-BE49-F238E27FC236}">
                <a16:creationId xmlns:a16="http://schemas.microsoft.com/office/drawing/2014/main" id="{17047A37-D698-4529-A6C7-F2CA3F5D97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586323"/>
          </a:xfrm>
        </p:spPr>
      </p:pic>
    </p:spTree>
    <p:extLst>
      <p:ext uri="{BB962C8B-B14F-4D97-AF65-F5344CB8AC3E}">
        <p14:creationId xmlns:p14="http://schemas.microsoft.com/office/powerpoint/2010/main" val="258271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e inside of a building&#10;&#10;Description automatically generated">
            <a:extLst>
              <a:ext uri="{FF2B5EF4-FFF2-40B4-BE49-F238E27FC236}">
                <a16:creationId xmlns:a16="http://schemas.microsoft.com/office/drawing/2014/main" id="{C872D1D8-9065-40CD-AA8F-FE943B475C0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583"/>
          <a:stretch/>
        </p:blipFill>
        <p:spPr>
          <a:xfrm>
            <a:off x="20" y="10"/>
            <a:ext cx="12191980" cy="6857990"/>
          </a:xfrm>
          <a:prstGeom prst="rect">
            <a:avLst/>
          </a:prstGeom>
        </p:spPr>
      </p:pic>
    </p:spTree>
    <p:extLst>
      <p:ext uri="{BB962C8B-B14F-4D97-AF65-F5344CB8AC3E}">
        <p14:creationId xmlns:p14="http://schemas.microsoft.com/office/powerpoint/2010/main" val="355018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large lawn in front of a house&#10;&#10;Description automatically generated">
            <a:extLst>
              <a:ext uri="{FF2B5EF4-FFF2-40B4-BE49-F238E27FC236}">
                <a16:creationId xmlns:a16="http://schemas.microsoft.com/office/drawing/2014/main" id="{24D16A9B-8891-4317-8CD3-F3B8BAF86C1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126" b="11287"/>
          <a:stretch/>
        </p:blipFill>
        <p:spPr>
          <a:xfrm>
            <a:off x="20" y="10"/>
            <a:ext cx="12191980" cy="6857990"/>
          </a:xfrm>
          <a:prstGeom prst="rect">
            <a:avLst/>
          </a:prstGeom>
        </p:spPr>
      </p:pic>
    </p:spTree>
    <p:extLst>
      <p:ext uri="{BB962C8B-B14F-4D97-AF65-F5344CB8AC3E}">
        <p14:creationId xmlns:p14="http://schemas.microsoft.com/office/powerpoint/2010/main" val="255544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ench in front of a brick building&#10;&#10;Description automatically generated">
            <a:extLst>
              <a:ext uri="{FF2B5EF4-FFF2-40B4-BE49-F238E27FC236}">
                <a16:creationId xmlns:a16="http://schemas.microsoft.com/office/drawing/2014/main" id="{F292832A-4F4C-4AF3-8EDB-FCAB86161B3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414"/>
          <a:stretch/>
        </p:blipFill>
        <p:spPr>
          <a:xfrm>
            <a:off x="20" y="10"/>
            <a:ext cx="12191980" cy="6857990"/>
          </a:xfrm>
          <a:prstGeom prst="rect">
            <a:avLst/>
          </a:prstGeom>
        </p:spPr>
      </p:pic>
    </p:spTree>
    <p:extLst>
      <p:ext uri="{BB962C8B-B14F-4D97-AF65-F5344CB8AC3E}">
        <p14:creationId xmlns:p14="http://schemas.microsoft.com/office/powerpoint/2010/main" val="358544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tree in front of a house&#10;&#10;Description automatically generated">
            <a:extLst>
              <a:ext uri="{FF2B5EF4-FFF2-40B4-BE49-F238E27FC236}">
                <a16:creationId xmlns:a16="http://schemas.microsoft.com/office/drawing/2014/main" id="{3621F604-5718-4C2E-AF7F-96066F3BB8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414"/>
          <a:stretch/>
        </p:blipFill>
        <p:spPr>
          <a:xfrm>
            <a:off x="20" y="10"/>
            <a:ext cx="12191980" cy="6857990"/>
          </a:xfrm>
          <a:prstGeom prst="rect">
            <a:avLst/>
          </a:prstGeom>
        </p:spPr>
      </p:pic>
    </p:spTree>
    <p:extLst>
      <p:ext uri="{BB962C8B-B14F-4D97-AF65-F5344CB8AC3E}">
        <p14:creationId xmlns:p14="http://schemas.microsoft.com/office/powerpoint/2010/main" val="1465162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292</Words>
  <Application>Microsoft Office PowerPoint</Application>
  <PresentationFormat>Widescreen</PresentationFormat>
  <Paragraphs>3</Paragraphs>
  <Slides>11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9" baseType="lpstr">
      <vt:lpstr>Aldhabi</vt:lpstr>
      <vt:lpstr>Algerian</vt:lpstr>
      <vt:lpstr>Arial</vt:lpstr>
      <vt:lpstr>Calibri</vt:lpstr>
      <vt:lpstr>Calibri Light</vt:lpstr>
      <vt:lpstr>Office Theme</vt:lpstr>
      <vt:lpstr>Microsoft Word 97 - 2003 Document</vt:lpstr>
      <vt:lpstr>Adobe Acrobat Document</vt:lpstr>
      <vt:lpstr> Historic Hatterschied Estate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Historic Hatterschied Estate</dc:title>
  <dc:creator>Jessica Smith</dc:creator>
  <cp:lastModifiedBy>Jessica Smith</cp:lastModifiedBy>
  <cp:revision>3</cp:revision>
  <dcterms:created xsi:type="dcterms:W3CDTF">2020-06-22T23:54:45Z</dcterms:created>
  <dcterms:modified xsi:type="dcterms:W3CDTF">2020-06-23T00:33:40Z</dcterms:modified>
</cp:coreProperties>
</file>